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4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5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0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0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5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8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2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83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0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BB985-4753-784C-98FB-C2D5C6CAFAF4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047A-E7A6-7541-A38E-49190F16F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2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94683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 smtClean="0"/>
              <a:t>And I Want to Thank You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by Jeanne </a:t>
            </a:r>
            <a:r>
              <a:rPr lang="en-US" sz="2800" dirty="0" err="1" smtClean="0"/>
              <a:t>Loehnis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0" y="4922108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Copyright 2006 </a:t>
            </a:r>
            <a:r>
              <a:rPr lang="en-US" sz="1600" dirty="0" err="1" smtClean="0"/>
              <a:t>SongsForYourSpirit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617841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2083" y="1026922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And I want to thank You, Lord. Thank You for </a:t>
            </a:r>
            <a:r>
              <a:rPr lang="en-US" sz="4800" dirty="0" err="1" smtClean="0"/>
              <a:t>ev'rything</a:t>
            </a:r>
            <a:r>
              <a:rPr lang="en-US" sz="4800" dirty="0" smtClean="0"/>
              <a:t>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You are! </a:t>
            </a:r>
          </a:p>
          <a:p>
            <a:r>
              <a:rPr lang="en-US" sz="4800" dirty="0" smtClean="0"/>
              <a:t>Yes, I want to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thank You, Lord always You're my shining star!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83421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2083" y="635339"/>
            <a:ext cx="800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Whether I'm home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or far away each day </a:t>
            </a:r>
          </a:p>
          <a:p>
            <a:r>
              <a:rPr lang="en-US" sz="4800" dirty="0" smtClean="0"/>
              <a:t>I wake and as I pray </a:t>
            </a:r>
          </a:p>
          <a:p>
            <a:r>
              <a:rPr lang="en-US" sz="4800" dirty="0" smtClean="0"/>
              <a:t>I am filled with Your Love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the guiding Presence. </a:t>
            </a:r>
          </a:p>
          <a:p>
            <a:r>
              <a:rPr lang="en-US" sz="4800" dirty="0" smtClean="0"/>
              <a:t>You will light my way! </a:t>
            </a:r>
          </a:p>
          <a:p>
            <a:r>
              <a:rPr lang="en-US" sz="4800" dirty="0" smtClean="0"/>
              <a:t>And I want to thank You.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7050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748" y="1146086"/>
            <a:ext cx="71331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And I want to thank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</a:t>
            </a:r>
            <a:r>
              <a:rPr lang="en-US" sz="4800" dirty="0"/>
              <a:t>, Lord. </a:t>
            </a:r>
            <a:endParaRPr lang="en-US" sz="4800" dirty="0" smtClean="0"/>
          </a:p>
          <a:p>
            <a:r>
              <a:rPr lang="en-US" sz="4800" dirty="0" smtClean="0"/>
              <a:t>Thank </a:t>
            </a:r>
            <a:r>
              <a:rPr lang="en-US" sz="4800" dirty="0"/>
              <a:t>You from the bottom </a:t>
            </a:r>
            <a:r>
              <a:rPr lang="en-US" sz="4800" dirty="0" smtClean="0"/>
              <a:t>	of </a:t>
            </a:r>
            <a:r>
              <a:rPr lang="en-US" sz="4800" dirty="0"/>
              <a:t>my heart!</a:t>
            </a:r>
          </a:p>
          <a:p>
            <a:r>
              <a:rPr lang="en-US" sz="4800" dirty="0"/>
              <a:t>Yes, I want to thank You, Lord for </a:t>
            </a:r>
            <a:r>
              <a:rPr lang="en-US" sz="4800" dirty="0" err="1"/>
              <a:t>ev'ry</a:t>
            </a:r>
            <a:r>
              <a:rPr lang="en-US" sz="4800" dirty="0"/>
              <a:t> fresh start.</a:t>
            </a:r>
          </a:p>
        </p:txBody>
      </p:sp>
    </p:spTree>
    <p:extLst>
      <p:ext uri="{BB962C8B-B14F-4D97-AF65-F5344CB8AC3E}">
        <p14:creationId xmlns:p14="http://schemas.microsoft.com/office/powerpoint/2010/main" val="158895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2166" y="470005"/>
            <a:ext cx="801158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have wandered far down </a:t>
            </a:r>
            <a:r>
              <a:rPr lang="en-US" sz="4800" dirty="0" smtClean="0"/>
              <a:t>	many </a:t>
            </a:r>
            <a:r>
              <a:rPr lang="en-US" sz="4800" dirty="0" err="1"/>
              <a:t>biways</a:t>
            </a:r>
            <a:r>
              <a:rPr lang="en-US" sz="4800" dirty="0"/>
              <a:t>, </a:t>
            </a:r>
            <a:r>
              <a:rPr lang="en-US" sz="4800" dirty="0" smtClean="0"/>
              <a:t>got </a:t>
            </a:r>
            <a:r>
              <a:rPr lang="en-US" sz="4800" dirty="0"/>
              <a:t>turned </a:t>
            </a:r>
            <a:r>
              <a:rPr lang="en-US" sz="4800" dirty="0" smtClean="0"/>
              <a:t>	around </a:t>
            </a:r>
            <a:r>
              <a:rPr lang="en-US" sz="4800" dirty="0"/>
              <a:t>and </a:t>
            </a:r>
            <a:r>
              <a:rPr lang="en-US" sz="4800" dirty="0" smtClean="0"/>
              <a:t>	headed back</a:t>
            </a:r>
            <a:r>
              <a:rPr lang="en-US" sz="4800" dirty="0"/>
              <a:t>.</a:t>
            </a:r>
          </a:p>
          <a:p>
            <a:r>
              <a:rPr lang="en-US" sz="4800" dirty="0"/>
              <a:t>And yet through it all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You've </a:t>
            </a:r>
            <a:r>
              <a:rPr lang="en-US" sz="4800" dirty="0"/>
              <a:t>been beside me.</a:t>
            </a:r>
          </a:p>
          <a:p>
            <a:r>
              <a:rPr lang="en-US" sz="4800" dirty="0"/>
              <a:t>Never did I lack!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I want to thank You.</a:t>
            </a:r>
          </a:p>
        </p:txBody>
      </p:sp>
    </p:spTree>
    <p:extLst>
      <p:ext uri="{BB962C8B-B14F-4D97-AF65-F5344CB8AC3E}">
        <p14:creationId xmlns:p14="http://schemas.microsoft.com/office/powerpoint/2010/main" val="530837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7582" y="849752"/>
            <a:ext cx="72919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And I want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to </a:t>
            </a:r>
            <a:r>
              <a:rPr lang="en-US" sz="4800" dirty="0"/>
              <a:t>thank You, Lord. </a:t>
            </a:r>
            <a:endParaRPr lang="en-US" sz="4800" dirty="0" smtClean="0"/>
          </a:p>
          <a:p>
            <a:r>
              <a:rPr lang="en-US" sz="4800" dirty="0" smtClean="0"/>
              <a:t>Thank </a:t>
            </a:r>
            <a:r>
              <a:rPr lang="en-US" sz="4800" dirty="0"/>
              <a:t>You for living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here </a:t>
            </a:r>
            <a:r>
              <a:rPr lang="en-US" sz="4800" dirty="0"/>
              <a:t>in me.</a:t>
            </a:r>
          </a:p>
          <a:p>
            <a:r>
              <a:rPr lang="en-US" sz="4800" dirty="0"/>
              <a:t>Yes, I want to thank You, Lord that with Your eyes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 </a:t>
            </a:r>
            <a:r>
              <a:rPr lang="en-US" sz="4800" dirty="0"/>
              <a:t>see!</a:t>
            </a:r>
          </a:p>
        </p:txBody>
      </p:sp>
    </p:spTree>
    <p:extLst>
      <p:ext uri="{BB962C8B-B14F-4D97-AF65-F5344CB8AC3E}">
        <p14:creationId xmlns:p14="http://schemas.microsoft.com/office/powerpoint/2010/main" val="18881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833" y="986420"/>
            <a:ext cx="85619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see Your glory on the earth,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every human soul such worth</a:t>
            </a:r>
          </a:p>
          <a:p>
            <a:r>
              <a:rPr lang="en-US" sz="4800" dirty="0"/>
              <a:t>Yes, within each of us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seed is planted.</a:t>
            </a:r>
          </a:p>
          <a:p>
            <a:r>
              <a:rPr lang="en-US" sz="4800" dirty="0"/>
              <a:t>Our lives give You birth!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I want to thank You.</a:t>
            </a:r>
          </a:p>
        </p:txBody>
      </p:sp>
    </p:spTree>
    <p:extLst>
      <p:ext uri="{BB962C8B-B14F-4D97-AF65-F5344CB8AC3E}">
        <p14:creationId xmlns:p14="http://schemas.microsoft.com/office/powerpoint/2010/main" val="109331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49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2015-07-14T23:40:35Z</dcterms:created>
  <dcterms:modified xsi:type="dcterms:W3CDTF">2015-07-14T23:51:33Z</dcterms:modified>
</cp:coreProperties>
</file>