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96" y="-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193" y="3126959"/>
            <a:ext cx="79254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By Lois </a:t>
            </a:r>
            <a:r>
              <a:rPr lang="en-US" sz="4000" dirty="0" smtClean="0"/>
              <a:t>J </a:t>
            </a:r>
            <a:r>
              <a:rPr lang="en-US" sz="4000" dirty="0" err="1"/>
              <a:t>Henrickson</a:t>
            </a:r>
            <a:r>
              <a:rPr lang="en-US" sz="4000" dirty="0"/>
              <a:t> </a:t>
            </a:r>
            <a:endParaRPr lang="en-US" sz="4000" dirty="0" smtClean="0"/>
          </a:p>
          <a:p>
            <a:pPr algn="ctr"/>
            <a:r>
              <a:rPr lang="en-US" sz="4800" dirty="0" smtClean="0"/>
              <a:t>(</a:t>
            </a:r>
            <a:r>
              <a:rPr lang="en-US" sz="4800" dirty="0" err="1"/>
              <a:t>Lytingale</a:t>
            </a:r>
            <a:r>
              <a:rPr lang="en-US" sz="4800" dirty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809" y="496808"/>
            <a:ext cx="794347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/>
              <a:t>Breathing In </a:t>
            </a:r>
            <a:r>
              <a:rPr lang="en-US" sz="5400" b="1" i="1" dirty="0" smtClean="0"/>
              <a:t>To </a:t>
            </a:r>
            <a:r>
              <a:rPr lang="en-US" sz="5400" b="1" i="1" dirty="0"/>
              <a:t>The Silence</a:t>
            </a:r>
          </a:p>
          <a:p>
            <a:pPr algn="ctr"/>
            <a:r>
              <a:rPr lang="en-US" sz="4800" i="1" dirty="0"/>
              <a:t>I Make Room for My Peace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89233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©</a:t>
            </a:r>
            <a:r>
              <a:rPr lang="en-US" sz="2400" dirty="0" smtClean="0"/>
              <a:t>2013 </a:t>
            </a:r>
            <a:r>
              <a:rPr lang="en-US" sz="2400" dirty="0"/>
              <a:t>Lois J</a:t>
            </a:r>
            <a:r>
              <a:rPr lang="en-US" sz="2400" dirty="0" smtClean="0"/>
              <a:t> </a:t>
            </a:r>
            <a:r>
              <a:rPr lang="en-US" sz="2400" dirty="0" err="1"/>
              <a:t>Henrickson</a:t>
            </a:r>
            <a:r>
              <a:rPr lang="en-US" sz="2400" dirty="0"/>
              <a:t> (</a:t>
            </a:r>
            <a:r>
              <a:rPr lang="en-US" sz="2400" dirty="0" err="1"/>
              <a:t>Lytingale</a:t>
            </a:r>
            <a:r>
              <a:rPr lang="en-US" sz="2400" dirty="0"/>
              <a:t>) </a:t>
            </a:r>
            <a:r>
              <a:rPr lang="en-US" sz="2400" dirty="0" err="1"/>
              <a:t>www.lytingale.net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191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80545" y="1239441"/>
            <a:ext cx="750936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Breathing in to the silence,</a:t>
            </a:r>
          </a:p>
          <a:p>
            <a:r>
              <a:rPr lang="en-US" sz="4800" dirty="0"/>
              <a:t>Breathing out, I release.</a:t>
            </a:r>
          </a:p>
          <a:p>
            <a:r>
              <a:rPr lang="en-US" sz="4800" dirty="0"/>
              <a:t>I am filled with the Spirit.</a:t>
            </a:r>
          </a:p>
          <a:p>
            <a:r>
              <a:rPr lang="en-US" sz="4800" dirty="0"/>
              <a:t>I make room for my peace.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141650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74</TotalTime>
  <Words>53</Words>
  <Application>Microsoft Macintosh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15</cp:revision>
  <dcterms:created xsi:type="dcterms:W3CDTF">2015-09-11T09:29:44Z</dcterms:created>
  <dcterms:modified xsi:type="dcterms:W3CDTF">2015-10-06T02:28:42Z</dcterms:modified>
</cp:coreProperties>
</file>