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4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4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0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9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3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4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5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5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84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0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7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85F6B-4980-6246-B211-B7FF3C6D20D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8EEBB-1A71-4F42-B078-6B81C1D7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0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0999" y="382254"/>
            <a:ext cx="8466667" cy="5447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 smtClean="0"/>
              <a:t>Christmas Star </a:t>
            </a:r>
          </a:p>
          <a:p>
            <a:pPr algn="ctr"/>
            <a:r>
              <a:rPr lang="en-US" sz="4800" dirty="0" smtClean="0"/>
              <a:t>Sung to the tune of </a:t>
            </a:r>
          </a:p>
          <a:p>
            <a:pPr algn="ctr"/>
            <a:r>
              <a:rPr lang="en-US" sz="4800" i="1" dirty="0" smtClean="0"/>
              <a:t>Away in a Manger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Traditional German Melody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Lyrics by David Ezell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1333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9833" y="372586"/>
            <a:ext cx="82232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When Jesus was born </a:t>
            </a:r>
          </a:p>
          <a:p>
            <a:r>
              <a:rPr lang="en-US" sz="4800" dirty="0" smtClean="0"/>
              <a:t>on a cold winter’s night </a:t>
            </a:r>
          </a:p>
          <a:p>
            <a:r>
              <a:rPr lang="en-US" sz="4800" dirty="0" smtClean="0"/>
              <a:t>A star in the sky came there, 	shining so bright. </a:t>
            </a:r>
          </a:p>
          <a:p>
            <a:r>
              <a:rPr lang="en-US" sz="4800" dirty="0" smtClean="0"/>
              <a:t>The star is a symbol of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God’s Love and Light, </a:t>
            </a:r>
          </a:p>
          <a:p>
            <a:r>
              <a:rPr lang="en-US" sz="4800" dirty="0" smtClean="0"/>
              <a:t>And shows us the way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to see Life through clear sight.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5043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332" y="183003"/>
            <a:ext cx="781050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A special day comes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each year at Christmas time. We joyfully celebrate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God’s gift sublime. </a:t>
            </a:r>
          </a:p>
          <a:p>
            <a:r>
              <a:rPr lang="en-US" sz="4800" dirty="0" smtClean="0"/>
              <a:t>The glorious star brings us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joy with a sign </a:t>
            </a:r>
          </a:p>
          <a:p>
            <a:r>
              <a:rPr lang="en-US" sz="4800" dirty="0" smtClean="0"/>
              <a:t>That we can live lives which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with Spirit align.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0032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7167" y="331169"/>
            <a:ext cx="745066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As Jesus was healing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he taught us to pray. </a:t>
            </a:r>
          </a:p>
          <a:p>
            <a:r>
              <a:rPr lang="en-US" sz="4800" dirty="0" smtClean="0"/>
              <a:t>He showed us the Christ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and its Truth did convey. </a:t>
            </a:r>
          </a:p>
          <a:p>
            <a:r>
              <a:rPr lang="en-US" sz="4800" dirty="0" smtClean="0"/>
              <a:t>We follow his lead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as we trust and obey, </a:t>
            </a:r>
          </a:p>
          <a:p>
            <a:r>
              <a:rPr lang="en-US" sz="4800" dirty="0" smtClean="0"/>
              <a:t>And we can live Christly lives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in God’s true way.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00320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43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2015-07-15T00:00:27Z</dcterms:created>
  <dcterms:modified xsi:type="dcterms:W3CDTF">2015-07-15T00:09:07Z</dcterms:modified>
</cp:coreProperties>
</file>