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4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22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6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7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9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5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01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0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59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08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2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E92CF-684B-CA49-8EB1-D3D24612D375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E84D-8BD6-6B48-9901-9F4163F3B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4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697335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800" b="1" i="1" dirty="0" smtClean="0"/>
              <a:t>Christmas Time</a:t>
            </a:r>
          </a:p>
          <a:p>
            <a:pPr algn="ctr"/>
            <a:endParaRPr lang="en-US" sz="4800" b="1" i="1" dirty="0"/>
          </a:p>
          <a:p>
            <a:pPr algn="ctr"/>
            <a:endParaRPr lang="en-US" sz="4800" b="1" i="1" dirty="0" smtClean="0"/>
          </a:p>
          <a:p>
            <a:pPr algn="ctr"/>
            <a:r>
              <a:rPr lang="en-US" sz="4800" dirty="0" smtClean="0"/>
              <a:t>By David Ezell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05680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0915" y="1453919"/>
            <a:ext cx="82232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God’s glory fills the sky,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when Christmas time is nigh. God’s spirit fills all our hearts, 	and Christ God’s love imparts.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121739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2666" y="1422169"/>
            <a:ext cx="78528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Bells and trees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and gifts and songs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all help us to remember </a:t>
            </a:r>
          </a:p>
          <a:p>
            <a:r>
              <a:rPr lang="en-US" sz="4800" dirty="0" smtClean="0"/>
              <a:t>We have much to celebrate 	each year in December!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74906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0915" y="1453919"/>
            <a:ext cx="82232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God’s glory fills the sky,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when Christmas time is nigh. God’s spirit fills all our hearts, 	and Christ God’s love imparts.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51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0167" y="1390418"/>
            <a:ext cx="76835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We see peace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throughout the world,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in our land and beyond. </a:t>
            </a:r>
          </a:p>
          <a:p>
            <a:r>
              <a:rPr lang="en-US" sz="4800" dirty="0" smtClean="0"/>
              <a:t>The whole world is our family, 	humanity is our bond.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74906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0915" y="1453919"/>
            <a:ext cx="82232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God’s glory fills the sky,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when Christmas time is nigh. God’s spirit fills all our hearts, 	and Christ God’s love imparts.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5100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2015-07-15T00:09:41Z</dcterms:created>
  <dcterms:modified xsi:type="dcterms:W3CDTF">2015-07-15T00:14:48Z</dcterms:modified>
</cp:coreProperties>
</file>