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4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9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5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55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33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4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6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76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55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16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8371-83AD-7E4E-84A6-7A630B32E627}" type="datetimeFigureOut">
              <a:rPr lang="en-US" smtClean="0"/>
              <a:t>7/14/15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B7756-45D6-E640-BE02-A2C650541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7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56501"/>
            <a:ext cx="9144000" cy="4708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 smtClean="0"/>
              <a:t>Coventry Carol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Ancient English Melody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Original Words by Robert </a:t>
            </a:r>
            <a:r>
              <a:rPr lang="en-US" sz="4800" dirty="0" err="1" smtClean="0"/>
              <a:t>Croo</a:t>
            </a:r>
            <a:endParaRPr lang="en-US" sz="4800" dirty="0" smtClean="0"/>
          </a:p>
          <a:p>
            <a:pPr algn="ctr"/>
            <a:r>
              <a:rPr lang="en-US" sz="4800" dirty="0" smtClean="0"/>
              <a:t>New Words by David Ezell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73383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8501" y="1479087"/>
            <a:ext cx="81915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err="1" smtClean="0"/>
              <a:t>Lullay</a:t>
            </a:r>
            <a:r>
              <a:rPr lang="en-US" sz="4800" dirty="0" smtClean="0"/>
              <a:t>, thou little tiny Child, 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 </a:t>
            </a:r>
          </a:p>
          <a:p>
            <a:r>
              <a:rPr lang="en-US" sz="4800" dirty="0" smtClean="0"/>
              <a:t>So beautiful, so meek and mild, 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9599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6667" y="1453918"/>
            <a:ext cx="75141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Thou </a:t>
            </a:r>
            <a:r>
              <a:rPr lang="en-US" sz="4800" dirty="0" err="1" smtClean="0"/>
              <a:t>camest</a:t>
            </a:r>
            <a:r>
              <a:rPr lang="en-US" sz="4800" dirty="0" smtClean="0"/>
              <a:t> here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to love and heal. 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 </a:t>
            </a:r>
          </a:p>
          <a:p>
            <a:r>
              <a:rPr lang="en-US" sz="4800" dirty="0" smtClean="0"/>
              <a:t>The truth of being to reveal. 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42839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9334" y="1030585"/>
            <a:ext cx="62970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Now we rejoice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for thy blest birth. 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 </a:t>
            </a:r>
          </a:p>
          <a:p>
            <a:r>
              <a:rPr lang="en-US" sz="4800" dirty="0" smtClean="0"/>
              <a:t>Thy peace hath spread 	throughout the earth. 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959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9083" y="1549168"/>
            <a:ext cx="77681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Following thee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we watch and pray. 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 </a:t>
            </a:r>
          </a:p>
          <a:p>
            <a:r>
              <a:rPr lang="en-US" sz="4800" dirty="0" smtClean="0"/>
              <a:t>For then we’ll never go astray. 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89599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8251" y="957419"/>
            <a:ext cx="614891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Thy life to us still </a:t>
            </a:r>
          </a:p>
          <a:p>
            <a:r>
              <a:rPr lang="en-US" sz="4800" dirty="0"/>
              <a:t>	</a:t>
            </a:r>
            <a:r>
              <a:rPr lang="en-US" sz="4800" dirty="0" err="1" smtClean="0"/>
              <a:t>showeth</a:t>
            </a:r>
            <a:r>
              <a:rPr lang="en-US" sz="4800" dirty="0" smtClean="0"/>
              <a:t> the way. 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 </a:t>
            </a:r>
          </a:p>
          <a:p>
            <a:r>
              <a:rPr lang="en-US" sz="4800" dirty="0" smtClean="0"/>
              <a:t>So sing we all </a:t>
            </a:r>
          </a:p>
          <a:p>
            <a:r>
              <a:rPr lang="en-US" sz="4800" dirty="0"/>
              <a:t>	</a:t>
            </a:r>
            <a:r>
              <a:rPr lang="en-US" sz="4800" dirty="0" smtClean="0"/>
              <a:t>this Christmas Day,</a:t>
            </a:r>
          </a:p>
          <a:p>
            <a:r>
              <a:rPr lang="en-US" sz="4800" dirty="0" smtClean="0"/>
              <a:t>Bye, bye, </a:t>
            </a:r>
            <a:r>
              <a:rPr lang="en-US" sz="4800" dirty="0" err="1" smtClean="0"/>
              <a:t>lully</a:t>
            </a:r>
            <a:r>
              <a:rPr lang="en-US" sz="4800" dirty="0" smtClean="0"/>
              <a:t>, </a:t>
            </a:r>
            <a:r>
              <a:rPr lang="en-US" sz="4800" dirty="0" err="1" smtClean="0"/>
              <a:t>lullay</a:t>
            </a:r>
            <a:r>
              <a:rPr lang="en-US" sz="4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9599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59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2015-07-15T00:14:55Z</dcterms:created>
  <dcterms:modified xsi:type="dcterms:W3CDTF">2015-07-15T00:23:33Z</dcterms:modified>
</cp:coreProperties>
</file>