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34E4E-EA99-5A47-977E-CBECD802ADAD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FBE3B-E9E8-864D-94C4-C9A6BF82E7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61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59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064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E8F0C0-9F00-43B9-9FBC-D885E37C624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3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866348"/>
            <a:ext cx="8991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>
                <a:solidFill>
                  <a:srgbClr val="000000"/>
                </a:solidFill>
                <a:latin typeface="Calibri" pitchFamily="34" charset="0"/>
              </a:rPr>
              <a:t>Divine </a:t>
            </a:r>
            <a:r>
              <a:rPr lang="en-US" sz="6000" b="1" i="1" dirty="0" smtClean="0">
                <a:solidFill>
                  <a:srgbClr val="000000"/>
                </a:solidFill>
                <a:latin typeface="Calibri" pitchFamily="34" charset="0"/>
              </a:rPr>
              <a:t>Energy</a:t>
            </a:r>
            <a:endParaRPr lang="en-US" sz="6000" b="1" i="1" dirty="0" smtClean="0">
              <a:solidFill>
                <a:srgbClr val="000000"/>
              </a:solidFill>
              <a:latin typeface="Calibri" pitchFamily="34" charset="0"/>
            </a:endParaRPr>
          </a:p>
          <a:p>
            <a:endParaRPr lang="en-US" sz="1400" i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41562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000000"/>
                </a:solidFill>
                <a:latin typeface="Calibri" pitchFamily="34" charset="0"/>
              </a:rPr>
              <a:t>By </a:t>
            </a:r>
          </a:p>
          <a:p>
            <a:pPr algn="ctr"/>
            <a:r>
              <a:rPr lang="en-US" sz="4800" dirty="0" smtClean="0">
                <a:solidFill>
                  <a:srgbClr val="000000"/>
                </a:solidFill>
                <a:latin typeface="Calibri" pitchFamily="34" charset="0"/>
              </a:rPr>
              <a:t>David </a:t>
            </a:r>
            <a:r>
              <a:rPr lang="en-US" sz="4800" dirty="0" smtClean="0">
                <a:solidFill>
                  <a:srgbClr val="000000"/>
                </a:solidFill>
                <a:latin typeface="Calibri" pitchFamily="34" charset="0"/>
              </a:rPr>
              <a:t>Ezell</a:t>
            </a:r>
            <a:endParaRPr lang="en-US" sz="48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24572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© 2005 by David Ezell </a:t>
            </a:r>
            <a:endParaRPr lang="en-US" sz="2400" dirty="0" smtClean="0"/>
          </a:p>
          <a:p>
            <a:pPr algn="ctr"/>
            <a:r>
              <a:rPr lang="en-US" sz="2400" dirty="0" smtClean="0"/>
              <a:t>Copyright </a:t>
            </a:r>
            <a:r>
              <a:rPr lang="en-US" sz="2400" dirty="0"/>
              <a:t>assigned to Heart Wind Music, LLC in 2007</a:t>
            </a:r>
          </a:p>
        </p:txBody>
      </p:sp>
    </p:spTree>
    <p:extLst>
      <p:ext uri="{BB962C8B-B14F-4D97-AF65-F5344CB8AC3E}">
        <p14:creationId xmlns:p14="http://schemas.microsoft.com/office/powerpoint/2010/main" val="2489714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66800"/>
            <a:ext cx="83820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00" dirty="0" smtClean="0">
                <a:latin typeface="Calibri" pitchFamily="34" charset="0"/>
              </a:rPr>
              <a:t>Divine energy flows through me,</a:t>
            </a:r>
          </a:p>
          <a:p>
            <a:r>
              <a:rPr lang="en-US" sz="4600" dirty="0" smtClean="0">
                <a:latin typeface="Calibri" pitchFamily="34" charset="0"/>
              </a:rPr>
              <a:t>Healing my spirit, body and soul.</a:t>
            </a:r>
          </a:p>
          <a:p>
            <a:endParaRPr lang="en-US" sz="2800" dirty="0" smtClean="0">
              <a:latin typeface="Calibri" pitchFamily="34" charset="0"/>
            </a:endParaRPr>
          </a:p>
          <a:p>
            <a:r>
              <a:rPr lang="en-US" sz="4600" dirty="0" smtClean="0">
                <a:latin typeface="Calibri" pitchFamily="34" charset="0"/>
              </a:rPr>
              <a:t>Divine energy flows through me,</a:t>
            </a:r>
          </a:p>
          <a:p>
            <a:r>
              <a:rPr lang="en-US" sz="4600" dirty="0" smtClean="0">
                <a:latin typeface="Calibri" pitchFamily="34" charset="0"/>
              </a:rPr>
              <a:t>Cleansing my thoughts </a:t>
            </a:r>
          </a:p>
          <a:p>
            <a:r>
              <a:rPr lang="en-US" sz="4600" dirty="0" smtClean="0">
                <a:latin typeface="Calibri" pitchFamily="34" charset="0"/>
              </a:rPr>
              <a:t>	and making me whole.</a:t>
            </a:r>
            <a:endParaRPr lang="en-US" sz="4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965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78032"/>
            <a:ext cx="8839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Calibri" pitchFamily="34" charset="0"/>
              </a:rPr>
              <a:t>[Calm and quiet, strong and clear,</a:t>
            </a:r>
          </a:p>
          <a:p>
            <a:r>
              <a:rPr lang="en-US" sz="4400" dirty="0" smtClean="0">
                <a:latin typeface="Calibri" pitchFamily="34" charset="0"/>
              </a:rPr>
              <a:t>God’s voice within me knows no fear.</a:t>
            </a:r>
          </a:p>
          <a:p>
            <a:endParaRPr lang="en-US" sz="1600" dirty="0" smtClean="0">
              <a:latin typeface="Calibri" pitchFamily="34" charset="0"/>
            </a:endParaRPr>
          </a:p>
          <a:p>
            <a:r>
              <a:rPr lang="en-US" sz="4400" dirty="0" smtClean="0">
                <a:latin typeface="Calibri" pitchFamily="34" charset="0"/>
              </a:rPr>
              <a:t>Divine energy flows through me,</a:t>
            </a:r>
          </a:p>
          <a:p>
            <a:r>
              <a:rPr lang="en-US" sz="4400" dirty="0" smtClean="0">
                <a:latin typeface="Calibri" pitchFamily="34" charset="0"/>
              </a:rPr>
              <a:t>Healing my spirit, body and soul.] 2x</a:t>
            </a:r>
          </a:p>
          <a:p>
            <a:endParaRPr lang="en-US" sz="4400" dirty="0" smtClean="0">
              <a:latin typeface="Calibri" pitchFamily="34" charset="0"/>
            </a:endParaRPr>
          </a:p>
          <a:p>
            <a:r>
              <a:rPr lang="en-US" sz="4400" dirty="0" smtClean="0">
                <a:latin typeface="Calibri" pitchFamily="34" charset="0"/>
              </a:rPr>
              <a:t>Healing my spirit, </a:t>
            </a:r>
            <a:r>
              <a:rPr lang="en-US" sz="4400" dirty="0" smtClean="0">
                <a:latin typeface="Calibri" pitchFamily="34" charset="0"/>
              </a:rPr>
              <a:t>making </a:t>
            </a:r>
            <a:r>
              <a:rPr lang="en-US" sz="4400" dirty="0" smtClean="0">
                <a:latin typeface="Calibri" pitchFamily="34" charset="0"/>
              </a:rPr>
              <a:t>me whole.</a:t>
            </a:r>
            <a:endParaRPr lang="en-US" sz="4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003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</TotalTime>
  <Words>87</Words>
  <Application>Microsoft Macintosh PowerPoint</Application>
  <PresentationFormat>On-screen Show (4:3)</PresentationFormat>
  <Paragraphs>21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2015-07-15T11:33:26Z</dcterms:created>
  <dcterms:modified xsi:type="dcterms:W3CDTF">2015-07-16T10:57:27Z</dcterms:modified>
</cp:coreProperties>
</file>