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0" y="-8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4/19/17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4/19/17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4/19/17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4/19/17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4/19/17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4/19/17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4/19/17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4/19/17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4/19/17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4/19/17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4/19/17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4/19/17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689130"/>
            <a:ext cx="9144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/>
              <a:t>Down In My </a:t>
            </a:r>
            <a:r>
              <a:rPr lang="en-US" sz="6600" b="1" dirty="0" smtClean="0"/>
              <a:t>Soul</a:t>
            </a:r>
          </a:p>
          <a:p>
            <a:pPr algn="ctr"/>
            <a:endParaRPr lang="en-US" sz="3200" b="1" dirty="0"/>
          </a:p>
          <a:p>
            <a:pPr algn="ctr"/>
            <a:r>
              <a:rPr lang="en-US" sz="4800" dirty="0"/>
              <a:t>By Jan Garrett,  </a:t>
            </a:r>
            <a:r>
              <a:rPr lang="en-US" sz="4800" dirty="0" smtClean="0"/>
              <a:t>JD </a:t>
            </a:r>
            <a:r>
              <a:rPr lang="en-US" sz="4800" dirty="0"/>
              <a:t>Martin </a:t>
            </a:r>
            <a:endParaRPr lang="en-US" sz="4800" dirty="0" smtClean="0"/>
          </a:p>
          <a:p>
            <a:pPr algn="ctr"/>
            <a:r>
              <a:rPr lang="en-US" sz="4800" dirty="0" smtClean="0"/>
              <a:t>&amp; </a:t>
            </a:r>
            <a:r>
              <a:rPr lang="en-US" sz="4800" dirty="0"/>
              <a:t>Ester Nicholson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403708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7672" y="1034429"/>
            <a:ext cx="677060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I hear the music,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down </a:t>
            </a:r>
            <a:r>
              <a:rPr lang="en-US" sz="4800" dirty="0"/>
              <a:t>in my soul.  (3x)</a:t>
            </a:r>
          </a:p>
          <a:p>
            <a:r>
              <a:rPr lang="en-US" sz="4800" dirty="0"/>
              <a:t>And the whole wide world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is </a:t>
            </a:r>
            <a:r>
              <a:rPr lang="en-US" sz="4800" dirty="0"/>
              <a:t>my home. </a:t>
            </a:r>
          </a:p>
          <a:p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131910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7672" y="1649848"/>
            <a:ext cx="677060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I got a new day,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down </a:t>
            </a:r>
            <a:r>
              <a:rPr lang="en-US" sz="4800" dirty="0"/>
              <a:t>in my soul.  (3x)</a:t>
            </a:r>
          </a:p>
          <a:p>
            <a:r>
              <a:rPr lang="en-US" sz="4800" dirty="0"/>
              <a:t>And the whole wide world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is </a:t>
            </a:r>
            <a:r>
              <a:rPr lang="en-US" sz="4800" dirty="0"/>
              <a:t>my home.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126802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7672" y="1649848"/>
            <a:ext cx="677060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I love the silence,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down </a:t>
            </a:r>
            <a:r>
              <a:rPr lang="en-US" sz="4800" dirty="0"/>
              <a:t>in my soul.  (3x)</a:t>
            </a:r>
          </a:p>
          <a:p>
            <a:r>
              <a:rPr lang="en-US" sz="4800" dirty="0"/>
              <a:t>And the whole wide world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is </a:t>
            </a:r>
            <a:r>
              <a:rPr lang="en-US" sz="4800" dirty="0"/>
              <a:t>my home. </a:t>
            </a:r>
          </a:p>
        </p:txBody>
      </p:sp>
    </p:spTree>
    <p:extLst>
      <p:ext uri="{BB962C8B-B14F-4D97-AF65-F5344CB8AC3E}">
        <p14:creationId xmlns:p14="http://schemas.microsoft.com/office/powerpoint/2010/main" val="3150989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7672" y="1649848"/>
            <a:ext cx="677060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I feel the power,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down </a:t>
            </a:r>
            <a:r>
              <a:rPr lang="en-US" sz="4800" dirty="0"/>
              <a:t>in my soul.  (3x)</a:t>
            </a:r>
          </a:p>
          <a:p>
            <a:r>
              <a:rPr lang="en-US" sz="4800" dirty="0"/>
              <a:t>And the whole wide world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is </a:t>
            </a:r>
            <a:r>
              <a:rPr lang="en-US" sz="4800" dirty="0"/>
              <a:t>my home. </a:t>
            </a:r>
          </a:p>
        </p:txBody>
      </p:sp>
    </p:spTree>
    <p:extLst>
      <p:ext uri="{BB962C8B-B14F-4D97-AF65-F5344CB8AC3E}">
        <p14:creationId xmlns:p14="http://schemas.microsoft.com/office/powerpoint/2010/main" val="10555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7672" y="1649848"/>
            <a:ext cx="679627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/>
              <a:t>(Oh </a:t>
            </a:r>
            <a:r>
              <a:rPr lang="en-US" sz="3600" i="1" dirty="0"/>
              <a:t>yes it </a:t>
            </a:r>
            <a:r>
              <a:rPr lang="en-US" sz="3600" i="1" dirty="0" smtClean="0"/>
              <a:t>is)</a:t>
            </a:r>
          </a:p>
          <a:p>
            <a:r>
              <a:rPr lang="en-US" sz="4800" dirty="0" smtClean="0"/>
              <a:t> </a:t>
            </a:r>
            <a:endParaRPr lang="en-US" sz="4800" dirty="0"/>
          </a:p>
          <a:p>
            <a:r>
              <a:rPr lang="en-US" sz="4800" dirty="0"/>
              <a:t>And the whole wide world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is </a:t>
            </a:r>
            <a:r>
              <a:rPr lang="en-US" sz="4800" dirty="0"/>
              <a:t>my home. </a:t>
            </a:r>
          </a:p>
        </p:txBody>
      </p:sp>
    </p:spTree>
    <p:extLst>
      <p:ext uri="{BB962C8B-B14F-4D97-AF65-F5344CB8AC3E}">
        <p14:creationId xmlns:p14="http://schemas.microsoft.com/office/powerpoint/2010/main" val="153063422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15</TotalTime>
  <Words>46</Words>
  <Application>Microsoft Macintosh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3</cp:revision>
  <dcterms:created xsi:type="dcterms:W3CDTF">2017-03-06T22:19:25Z</dcterms:created>
  <dcterms:modified xsi:type="dcterms:W3CDTF">2017-04-19T22:27:03Z</dcterms:modified>
</cp:coreProperties>
</file>