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17443"/>
            <a:ext cx="91440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/>
              <a:t>Every Day </a:t>
            </a:r>
            <a:endParaRPr lang="en-US" sz="6000" b="1" i="1" dirty="0" smtClean="0"/>
          </a:p>
          <a:p>
            <a:pPr algn="ctr"/>
            <a:r>
              <a:rPr lang="en-US" sz="6000" b="1" i="1" dirty="0" smtClean="0"/>
              <a:t>Is </a:t>
            </a:r>
            <a:r>
              <a:rPr lang="en-US" sz="6000" b="1" i="1" dirty="0"/>
              <a:t>Thanksgiving Day</a:t>
            </a:r>
          </a:p>
          <a:p>
            <a:pPr algn="ctr"/>
            <a:endParaRPr lang="en-US" sz="6000" dirty="0" smtClean="0"/>
          </a:p>
          <a:p>
            <a:pPr algn="ctr"/>
            <a:r>
              <a:rPr lang="en-US" sz="4800" dirty="0" smtClean="0"/>
              <a:t>By </a:t>
            </a:r>
            <a:r>
              <a:rPr lang="en-US" sz="4800" dirty="0"/>
              <a:t>Todd Lowry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59132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Copyright © 2015 Todd Lowry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7401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364" y="491642"/>
            <a:ext cx="8606743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All is well, life is good. </a:t>
            </a:r>
          </a:p>
          <a:p>
            <a:r>
              <a:rPr lang="en-US" sz="4800" dirty="0"/>
              <a:t>I count my blessings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just </a:t>
            </a:r>
            <a:r>
              <a:rPr lang="en-US" sz="4800" dirty="0"/>
              <a:t>as I should. </a:t>
            </a:r>
          </a:p>
          <a:p>
            <a:r>
              <a:rPr lang="en-US" sz="4800" dirty="0"/>
              <a:t>So happy I'm here, it's time to say </a:t>
            </a:r>
          </a:p>
          <a:p>
            <a:r>
              <a:rPr lang="en-US" sz="4800" dirty="0"/>
              <a:t>I'm so thankful every day is </a:t>
            </a:r>
            <a:endParaRPr lang="en-US" sz="4800" dirty="0" smtClean="0"/>
          </a:p>
          <a:p>
            <a:r>
              <a:rPr lang="en-US" sz="4800" dirty="0" smtClean="0"/>
              <a:t>	Thanksgiving </a:t>
            </a:r>
            <a:r>
              <a:rPr lang="en-US" sz="4800" dirty="0"/>
              <a:t>Day,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Thanksgiving </a:t>
            </a:r>
            <a:r>
              <a:rPr lang="en-US" sz="4800" dirty="0"/>
              <a:t>Day. </a:t>
            </a:r>
          </a:p>
        </p:txBody>
      </p:sp>
    </p:spTree>
    <p:extLst>
      <p:ext uri="{BB962C8B-B14F-4D97-AF65-F5344CB8AC3E}">
        <p14:creationId xmlns:p14="http://schemas.microsoft.com/office/powerpoint/2010/main" val="3706897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5610" y="272550"/>
            <a:ext cx="837135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God is so good, people are kind.</a:t>
            </a:r>
          </a:p>
          <a:p>
            <a:r>
              <a:rPr lang="en-US" sz="4800" dirty="0"/>
              <a:t>I am so blessed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each </a:t>
            </a:r>
            <a:r>
              <a:rPr lang="en-US" sz="4800" dirty="0"/>
              <a:t>day of my life. </a:t>
            </a:r>
          </a:p>
          <a:p>
            <a:r>
              <a:rPr lang="en-US" sz="4800" dirty="0"/>
              <a:t>Blessings now flow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with </a:t>
            </a:r>
            <a:r>
              <a:rPr lang="en-US" sz="4800" dirty="0"/>
              <a:t>each breath I take. </a:t>
            </a:r>
          </a:p>
          <a:p>
            <a:r>
              <a:rPr lang="en-US" sz="4800" dirty="0"/>
              <a:t>I'm so thankful every day is </a:t>
            </a:r>
            <a:r>
              <a:rPr lang="en-US" sz="4800" dirty="0" smtClean="0"/>
              <a:t>	Thanksgiving </a:t>
            </a:r>
            <a:r>
              <a:rPr lang="en-US" sz="4800" dirty="0"/>
              <a:t>Day,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Thanksgiving </a:t>
            </a:r>
            <a:r>
              <a:rPr lang="en-US" sz="4800" dirty="0"/>
              <a:t>Day.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266938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2782" y="159111"/>
            <a:ext cx="8329945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600" dirty="0"/>
              <a:t>Now we all gather </a:t>
            </a:r>
            <a:endParaRPr lang="en-US" sz="4600" dirty="0" smtClean="0"/>
          </a:p>
          <a:p>
            <a:r>
              <a:rPr lang="en-US" sz="4600" dirty="0"/>
              <a:t>	</a:t>
            </a:r>
            <a:r>
              <a:rPr lang="en-US" sz="4600" dirty="0" smtClean="0"/>
              <a:t>a </a:t>
            </a:r>
            <a:r>
              <a:rPr lang="en-US" sz="4600" dirty="0"/>
              <a:t>circle of friends. </a:t>
            </a:r>
          </a:p>
          <a:p>
            <a:r>
              <a:rPr lang="en-US" sz="4600" dirty="0"/>
              <a:t>Someone says a blessing, </a:t>
            </a:r>
            <a:endParaRPr lang="en-US" sz="4600" dirty="0" smtClean="0"/>
          </a:p>
          <a:p>
            <a:r>
              <a:rPr lang="en-US" sz="4600" dirty="0"/>
              <a:t>	</a:t>
            </a:r>
            <a:r>
              <a:rPr lang="en-US" sz="4600" dirty="0" smtClean="0"/>
              <a:t>we </a:t>
            </a:r>
            <a:r>
              <a:rPr lang="en-US" sz="4600" dirty="0"/>
              <a:t>all say Amen. </a:t>
            </a:r>
          </a:p>
          <a:p>
            <a:r>
              <a:rPr lang="en-US" sz="4600" dirty="0"/>
              <a:t>It feels like home, </a:t>
            </a:r>
            <a:endParaRPr lang="en-US" sz="4600" dirty="0" smtClean="0"/>
          </a:p>
          <a:p>
            <a:r>
              <a:rPr lang="en-US" sz="4600" dirty="0"/>
              <a:t>	</a:t>
            </a:r>
            <a:r>
              <a:rPr lang="en-US" sz="4600" dirty="0" smtClean="0"/>
              <a:t>our </a:t>
            </a:r>
            <a:r>
              <a:rPr lang="en-US" sz="4600" dirty="0"/>
              <a:t>work is done. </a:t>
            </a:r>
          </a:p>
          <a:p>
            <a:r>
              <a:rPr lang="en-US" sz="4600" dirty="0"/>
              <a:t>Our hearts are open, we know </a:t>
            </a:r>
            <a:r>
              <a:rPr lang="en-US" sz="4600" dirty="0" smtClean="0"/>
              <a:t>	we </a:t>
            </a:r>
            <a:r>
              <a:rPr lang="en-US" sz="4600" dirty="0"/>
              <a:t>are one, </a:t>
            </a:r>
            <a:endParaRPr lang="en-US" sz="4600" dirty="0" smtClean="0"/>
          </a:p>
          <a:p>
            <a:r>
              <a:rPr lang="en-US" sz="4600" dirty="0"/>
              <a:t>	</a:t>
            </a:r>
            <a:r>
              <a:rPr lang="en-US" sz="4600" dirty="0" smtClean="0"/>
              <a:t>we </a:t>
            </a:r>
            <a:r>
              <a:rPr lang="en-US" sz="4600" dirty="0"/>
              <a:t>know we are one. </a:t>
            </a:r>
          </a:p>
        </p:txBody>
      </p:sp>
    </p:spTree>
    <p:extLst>
      <p:ext uri="{BB962C8B-B14F-4D97-AF65-F5344CB8AC3E}">
        <p14:creationId xmlns:p14="http://schemas.microsoft.com/office/powerpoint/2010/main" val="3706897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5610" y="272550"/>
            <a:ext cx="837135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God is so good, people are kind.</a:t>
            </a:r>
          </a:p>
          <a:p>
            <a:r>
              <a:rPr lang="en-US" sz="4800" dirty="0"/>
              <a:t>I am so blessed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each </a:t>
            </a:r>
            <a:r>
              <a:rPr lang="en-US" sz="4800" dirty="0"/>
              <a:t>day of my life. </a:t>
            </a:r>
          </a:p>
          <a:p>
            <a:r>
              <a:rPr lang="en-US" sz="4800" dirty="0"/>
              <a:t>Blessings now flow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with </a:t>
            </a:r>
            <a:r>
              <a:rPr lang="en-US" sz="4800" dirty="0"/>
              <a:t>each breath I take. </a:t>
            </a:r>
          </a:p>
          <a:p>
            <a:r>
              <a:rPr lang="en-US" sz="4800" dirty="0"/>
              <a:t>I'm so thankful every day is </a:t>
            </a:r>
            <a:r>
              <a:rPr lang="en-US" sz="4800" dirty="0" smtClean="0"/>
              <a:t>	Thanksgiving </a:t>
            </a:r>
            <a:r>
              <a:rPr lang="en-US" sz="4800" dirty="0"/>
              <a:t>Day,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Thanksgiving </a:t>
            </a:r>
            <a:r>
              <a:rPr lang="en-US" sz="4800" dirty="0"/>
              <a:t>Day.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0173833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</TotalTime>
  <Words>55</Words>
  <Application>Microsoft Macintosh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2015-08-14T10:21:18Z</dcterms:created>
  <dcterms:modified xsi:type="dcterms:W3CDTF">2015-08-14T10:27:44Z</dcterms:modified>
</cp:coreProperties>
</file>