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5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AD41F4-9D00-7F49-B520-FDEA7187F38A}" type="datetimeFigureOut">
              <a:rPr lang="en-US" smtClean="0"/>
              <a:t>7/16/15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EEE3D8-344F-EC4C-BA8B-87C93230A5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2503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FF930D-3275-48C6-AB02-46F1305A2F90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53131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4900" y="685488"/>
            <a:ext cx="46482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D1B000-A009-4964-9560-E263596D2E71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78537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FF930D-3275-48C6-AB02-46F1305A2F90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64333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FF930D-3275-48C6-AB02-46F1305A2F90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59528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5FF930D-3275-48C6-AB02-46F1305A2F90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32261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61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314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978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941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907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859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430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741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590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06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074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330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3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0" y="990600"/>
            <a:ext cx="914400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i="1" dirty="0" smtClean="0">
                <a:latin typeface="+mn-lt"/>
              </a:rPr>
              <a:t>Every  Need is Fulfilled</a:t>
            </a:r>
          </a:p>
          <a:p>
            <a:pPr algn="ctr"/>
            <a:endParaRPr lang="en-US" sz="2400" dirty="0" smtClean="0">
              <a:latin typeface="+mn-lt"/>
            </a:endParaRPr>
          </a:p>
          <a:p>
            <a:pPr algn="ctr"/>
            <a:r>
              <a:rPr lang="en-US" sz="4800" dirty="0" smtClean="0">
                <a:latin typeface="+mn-lt"/>
              </a:rPr>
              <a:t>By</a:t>
            </a:r>
          </a:p>
          <a:p>
            <a:pPr algn="ctr"/>
            <a:r>
              <a:rPr lang="en-US" sz="4800" dirty="0" smtClean="0">
                <a:latin typeface="+mn-lt"/>
              </a:rPr>
              <a:t>Lauren Lane Powell</a:t>
            </a:r>
          </a:p>
          <a:p>
            <a:pPr algn="ctr"/>
            <a:endParaRPr lang="en-US" sz="4800" dirty="0" smtClean="0"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5305189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© 1996 Lauren Lane Powell</a:t>
            </a:r>
          </a:p>
        </p:txBody>
      </p:sp>
    </p:spTree>
    <p:extLst>
      <p:ext uri="{BB962C8B-B14F-4D97-AF65-F5344CB8AC3E}">
        <p14:creationId xmlns:p14="http://schemas.microsoft.com/office/powerpoint/2010/main" val="62450191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3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61474" y="831156"/>
            <a:ext cx="858252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err="1" smtClean="0">
                <a:latin typeface="+mj-lt"/>
              </a:rPr>
              <a:t>Ev'ry</a:t>
            </a:r>
            <a:r>
              <a:rPr lang="en-US" sz="4800" dirty="0" smtClean="0">
                <a:latin typeface="+mj-lt"/>
              </a:rPr>
              <a:t> need is fulfilled. </a:t>
            </a:r>
          </a:p>
          <a:p>
            <a:r>
              <a:rPr lang="en-US" sz="4800" dirty="0" smtClean="0">
                <a:latin typeface="+mj-lt"/>
              </a:rPr>
              <a:t>I am rich. I am wealthy. </a:t>
            </a:r>
          </a:p>
          <a:p>
            <a:r>
              <a:rPr lang="en-US" sz="4800" dirty="0" err="1" smtClean="0">
                <a:latin typeface="+mj-lt"/>
              </a:rPr>
              <a:t>Ev'rything</a:t>
            </a:r>
            <a:r>
              <a:rPr lang="en-US" sz="4800" dirty="0" smtClean="0">
                <a:latin typeface="+mj-lt"/>
              </a:rPr>
              <a:t> is provided for me. </a:t>
            </a:r>
          </a:p>
          <a:p>
            <a:r>
              <a:rPr lang="en-US" sz="4800" dirty="0" smtClean="0">
                <a:latin typeface="+mj-lt"/>
              </a:rPr>
              <a:t>I am rich. I am wealthy.</a:t>
            </a:r>
            <a:br>
              <a:rPr lang="en-US" sz="4800" dirty="0" smtClean="0">
                <a:latin typeface="+mj-lt"/>
              </a:rPr>
            </a:br>
            <a:r>
              <a:rPr lang="en-US" sz="4800" dirty="0" smtClean="0">
                <a:latin typeface="+mj-lt"/>
              </a:rPr>
              <a:t/>
            </a:r>
            <a:br>
              <a:rPr lang="en-US" sz="4800" dirty="0" smtClean="0">
                <a:latin typeface="+mj-lt"/>
              </a:rPr>
            </a:br>
            <a:r>
              <a:rPr lang="en-US" sz="4800" dirty="0" err="1" smtClean="0">
                <a:latin typeface="+mj-lt"/>
              </a:rPr>
              <a:t>Ev'ry</a:t>
            </a:r>
            <a:r>
              <a:rPr lang="en-US" sz="4800" dirty="0" smtClean="0">
                <a:latin typeface="+mj-lt"/>
              </a:rPr>
              <a:t> morning brings me more, Too much bounty to ignore.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351358212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3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721895" y="534259"/>
            <a:ext cx="8261684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err="1" smtClean="0">
                <a:latin typeface="+mj-lt"/>
              </a:rPr>
              <a:t>Ev'ry</a:t>
            </a:r>
            <a:r>
              <a:rPr lang="en-US" sz="4800" dirty="0" smtClean="0">
                <a:latin typeface="+mj-lt"/>
              </a:rPr>
              <a:t> soul is renewed. </a:t>
            </a:r>
          </a:p>
          <a:p>
            <a:r>
              <a:rPr lang="en-US" sz="4800" dirty="0" smtClean="0">
                <a:latin typeface="+mj-lt"/>
              </a:rPr>
              <a:t>I am whole. I am healthy. </a:t>
            </a:r>
          </a:p>
          <a:p>
            <a:r>
              <a:rPr lang="en-US" sz="4800" dirty="0" err="1" smtClean="0">
                <a:latin typeface="+mj-lt"/>
              </a:rPr>
              <a:t>Ev'ry</a:t>
            </a:r>
            <a:r>
              <a:rPr lang="en-US" sz="4800" dirty="0" smtClean="0">
                <a:latin typeface="+mj-lt"/>
              </a:rPr>
              <a:t> breath only </a:t>
            </a:r>
          </a:p>
          <a:p>
            <a:r>
              <a:rPr lang="en-US" sz="4800" dirty="0" smtClean="0">
                <a:latin typeface="+mj-lt"/>
              </a:rPr>
              <a:t>	strengthens my soul. </a:t>
            </a:r>
          </a:p>
          <a:p>
            <a:r>
              <a:rPr lang="en-US" sz="4800" dirty="0" smtClean="0">
                <a:latin typeface="+mj-lt"/>
              </a:rPr>
              <a:t>I am whole. I am healthy.</a:t>
            </a:r>
            <a:br>
              <a:rPr lang="en-US" sz="4800" dirty="0" smtClean="0">
                <a:latin typeface="+mj-lt"/>
              </a:rPr>
            </a:br>
            <a:r>
              <a:rPr lang="en-US" sz="4800" dirty="0" smtClean="0">
                <a:latin typeface="+mj-lt"/>
              </a:rPr>
              <a:t/>
            </a:r>
            <a:br>
              <a:rPr lang="en-US" sz="4800" dirty="0" smtClean="0">
                <a:latin typeface="+mj-lt"/>
              </a:rPr>
            </a:br>
            <a:r>
              <a:rPr lang="en-US" sz="4800" dirty="0" err="1" smtClean="0">
                <a:latin typeface="+mj-lt"/>
              </a:rPr>
              <a:t>Ev'ry</a:t>
            </a:r>
            <a:r>
              <a:rPr lang="en-US" sz="4800" dirty="0" smtClean="0">
                <a:latin typeface="+mj-lt"/>
              </a:rPr>
              <a:t> </a:t>
            </a:r>
            <a:r>
              <a:rPr lang="en-US" sz="4800" dirty="0" err="1" smtClean="0">
                <a:latin typeface="+mj-lt"/>
              </a:rPr>
              <a:t>ev'ning</a:t>
            </a:r>
            <a:r>
              <a:rPr lang="en-US" sz="4800" dirty="0" smtClean="0">
                <a:latin typeface="+mj-lt"/>
              </a:rPr>
              <a:t> brings me home. Now I'll never be alone.</a:t>
            </a:r>
            <a:endParaRPr lang="en-US" sz="4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1273102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3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320842" y="354904"/>
            <a:ext cx="8662737" cy="6265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err="1" smtClean="0">
                <a:latin typeface="+mj-lt"/>
              </a:rPr>
              <a:t>Ev'ry</a:t>
            </a:r>
            <a:r>
              <a:rPr lang="en-US" sz="4800" dirty="0" smtClean="0">
                <a:latin typeface="+mj-lt"/>
              </a:rPr>
              <a:t> truth is revealed. </a:t>
            </a:r>
          </a:p>
          <a:p>
            <a:r>
              <a:rPr lang="en-US" sz="4800" dirty="0" smtClean="0">
                <a:latin typeface="+mj-lt"/>
              </a:rPr>
              <a:t>I am wise. I am worthy. </a:t>
            </a:r>
          </a:p>
          <a:p>
            <a:r>
              <a:rPr lang="en-US" sz="4800" dirty="0" err="1" smtClean="0">
                <a:latin typeface="+mj-lt"/>
              </a:rPr>
              <a:t>Ev'ry</a:t>
            </a:r>
            <a:r>
              <a:rPr lang="en-US" sz="4800" dirty="0" smtClean="0">
                <a:latin typeface="+mj-lt"/>
              </a:rPr>
              <a:t> question is </a:t>
            </a:r>
          </a:p>
          <a:p>
            <a:r>
              <a:rPr lang="en-US" sz="4800" dirty="0" smtClean="0">
                <a:latin typeface="+mj-lt"/>
              </a:rPr>
              <a:t>	answered in time. </a:t>
            </a:r>
          </a:p>
          <a:p>
            <a:r>
              <a:rPr lang="en-US" sz="4800" dirty="0" smtClean="0">
                <a:latin typeface="+mj-lt"/>
              </a:rPr>
              <a:t>I am wise. I am worthy.</a:t>
            </a:r>
            <a:r>
              <a:rPr lang="en-US" dirty="0" smtClean="0">
                <a:latin typeface="+mj-lt"/>
              </a:rPr>
              <a:t/>
            </a:r>
            <a:br>
              <a:rPr lang="en-US" dirty="0" smtClean="0">
                <a:latin typeface="+mj-lt"/>
              </a:rPr>
            </a:br>
            <a:r>
              <a:rPr lang="en-US" dirty="0" smtClean="0">
                <a:latin typeface="+mj-lt"/>
              </a:rPr>
              <a:t/>
            </a:r>
            <a:br>
              <a:rPr lang="en-US" dirty="0" smtClean="0">
                <a:latin typeface="+mj-lt"/>
              </a:rPr>
            </a:br>
            <a:r>
              <a:rPr lang="en-US" sz="4800" dirty="0" err="1" smtClean="0">
                <a:latin typeface="+mj-lt"/>
              </a:rPr>
              <a:t>Ev'ry</a:t>
            </a:r>
            <a:r>
              <a:rPr lang="en-US" sz="4800" dirty="0" smtClean="0">
                <a:latin typeface="+mj-lt"/>
              </a:rPr>
              <a:t> dawning brings new light. Understanding </a:t>
            </a:r>
          </a:p>
          <a:p>
            <a:r>
              <a:rPr lang="en-US" sz="4800" dirty="0" smtClean="0">
                <a:latin typeface="+mj-lt"/>
              </a:rPr>
              <a:t>	comes with night.</a:t>
            </a:r>
            <a:endParaRPr lang="en-US" sz="4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7398484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3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609600" y="505251"/>
            <a:ext cx="8217568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err="1" smtClean="0">
                <a:latin typeface="+mj-lt"/>
              </a:rPr>
              <a:t>Ev'ry</a:t>
            </a:r>
            <a:r>
              <a:rPr lang="en-US" sz="4800" dirty="0" smtClean="0">
                <a:latin typeface="+mj-lt"/>
              </a:rPr>
              <a:t> thought is a prayer. </a:t>
            </a:r>
          </a:p>
          <a:p>
            <a:r>
              <a:rPr lang="en-US" sz="4800" dirty="0" smtClean="0">
                <a:latin typeface="+mj-lt"/>
              </a:rPr>
              <a:t>I am here. I am happy. </a:t>
            </a:r>
          </a:p>
          <a:p>
            <a:r>
              <a:rPr lang="en-US" sz="4800" dirty="0" err="1" smtClean="0">
                <a:latin typeface="+mj-lt"/>
              </a:rPr>
              <a:t>Ev'ry</a:t>
            </a:r>
            <a:r>
              <a:rPr lang="en-US" sz="4800" dirty="0" smtClean="0">
                <a:latin typeface="+mj-lt"/>
              </a:rPr>
              <a:t> day is divinely inspired. </a:t>
            </a:r>
          </a:p>
          <a:p>
            <a:r>
              <a:rPr lang="en-US" sz="4800" dirty="0" smtClean="0">
                <a:latin typeface="+mj-lt"/>
              </a:rPr>
              <a:t>I am here. I am happy.</a:t>
            </a:r>
            <a:r>
              <a:rPr lang="en-US" sz="2000" dirty="0" smtClean="0">
                <a:latin typeface="+mj-lt"/>
              </a:rPr>
              <a:t/>
            </a:r>
            <a:br>
              <a:rPr lang="en-US" sz="2000" dirty="0" smtClean="0">
                <a:latin typeface="+mj-lt"/>
              </a:rPr>
            </a:br>
            <a:r>
              <a:rPr lang="en-US" sz="2000" dirty="0" smtClean="0">
                <a:latin typeface="+mj-lt"/>
              </a:rPr>
              <a:t/>
            </a:r>
            <a:br>
              <a:rPr lang="en-US" sz="2000" dirty="0" smtClean="0">
                <a:latin typeface="+mj-lt"/>
              </a:rPr>
            </a:br>
            <a:r>
              <a:rPr lang="en-US" sz="4800" dirty="0" smtClean="0">
                <a:latin typeface="+mj-lt"/>
              </a:rPr>
              <a:t>In the stillness I find peace. </a:t>
            </a:r>
          </a:p>
          <a:p>
            <a:r>
              <a:rPr lang="en-US" sz="4800" dirty="0" smtClean="0">
                <a:latin typeface="+mj-lt"/>
              </a:rPr>
              <a:t>Love and light will never </a:t>
            </a:r>
            <a:r>
              <a:rPr lang="en-US" sz="4800" dirty="0" smtClean="0">
                <a:latin typeface="+mj-lt"/>
              </a:rPr>
              <a:t>cease.</a:t>
            </a:r>
            <a:r>
              <a:rPr lang="en-US" sz="1000" dirty="0">
                <a:latin typeface="+mj-lt"/>
              </a:rPr>
              <a:t> </a:t>
            </a:r>
            <a:r>
              <a:rPr lang="en-US" sz="4800" dirty="0" err="1" smtClean="0">
                <a:latin typeface="+mj-lt"/>
              </a:rPr>
              <a:t>Ev'ry</a:t>
            </a:r>
            <a:r>
              <a:rPr lang="en-US" sz="4800" dirty="0" smtClean="0">
                <a:latin typeface="+mj-lt"/>
              </a:rPr>
              <a:t> </a:t>
            </a:r>
            <a:r>
              <a:rPr lang="en-US" sz="4800" dirty="0" smtClean="0">
                <a:latin typeface="+mj-lt"/>
              </a:rPr>
              <a:t>need is fulfilled, is fulfilled. </a:t>
            </a:r>
            <a:endParaRPr lang="en-US" sz="4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050681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1</TotalTime>
  <Words>105</Words>
  <Application>Microsoft Macintosh PowerPoint</Application>
  <PresentationFormat>On-screen Show (4:3)</PresentationFormat>
  <Paragraphs>30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Default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Ezell User</dc:creator>
  <cp:lastModifiedBy>David Ezell User</cp:lastModifiedBy>
  <cp:revision>2</cp:revision>
  <dcterms:created xsi:type="dcterms:W3CDTF">2015-07-15T11:34:53Z</dcterms:created>
  <dcterms:modified xsi:type="dcterms:W3CDTF">2015-07-16T10:54:53Z</dcterms:modified>
</cp:coreProperties>
</file>