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43C2A-F330-7540-93DE-E57843EC3732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F7069-8B62-434D-9760-BCC03F447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7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0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77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25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30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74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97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53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10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0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1532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latin typeface="Calibri" pitchFamily="34" charset="0"/>
              </a:rPr>
              <a:t>Follow Your Heart</a:t>
            </a:r>
          </a:p>
          <a:p>
            <a:pPr algn="ctr"/>
            <a:endParaRPr lang="en-US" sz="7200" dirty="0" smtClean="0">
              <a:latin typeface="Calibri" pitchFamily="34" charset="0"/>
            </a:endParaRPr>
          </a:p>
          <a:p>
            <a:pPr algn="ctr"/>
            <a:r>
              <a:rPr lang="en-US" sz="4800" dirty="0" smtClean="0">
                <a:latin typeface="Calibri" pitchFamily="34" charset="0"/>
              </a:rPr>
              <a:t>By Scott Grace</a:t>
            </a:r>
            <a:endParaRPr lang="en-US" sz="4800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65642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1997 Scott Songs</a:t>
            </a:r>
          </a:p>
        </p:txBody>
      </p:sp>
    </p:spTree>
    <p:extLst>
      <p:ext uri="{BB962C8B-B14F-4D97-AF65-F5344CB8AC3E}">
        <p14:creationId xmlns:p14="http://schemas.microsoft.com/office/powerpoint/2010/main" val="255364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5240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Follow, follow, follow your heart. Find the still small voice inside. Follow your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drink from its endless supply.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619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81000"/>
            <a:ext cx="7772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+mj-lt"/>
              </a:rPr>
              <a:t>Now some say the end </a:t>
            </a:r>
          </a:p>
          <a:p>
            <a:r>
              <a:rPr lang="en-US" sz="4800" dirty="0" smtClean="0">
                <a:latin typeface="+mj-lt"/>
              </a:rPr>
              <a:t>	of the world is at hand </a:t>
            </a:r>
          </a:p>
          <a:p>
            <a:r>
              <a:rPr lang="en-US" sz="4800" dirty="0" smtClean="0">
                <a:latin typeface="+mj-lt"/>
              </a:rPr>
              <a:t>But that's not a cause </a:t>
            </a:r>
          </a:p>
          <a:p>
            <a:r>
              <a:rPr lang="en-US" sz="4800" dirty="0" smtClean="0">
                <a:latin typeface="+mj-lt"/>
              </a:rPr>
              <a:t>	for disgrace. </a:t>
            </a:r>
          </a:p>
          <a:p>
            <a:r>
              <a:rPr lang="en-US" sz="4800" dirty="0" smtClean="0">
                <a:latin typeface="+mj-lt"/>
              </a:rPr>
              <a:t>Just follow your heart </a:t>
            </a:r>
          </a:p>
          <a:p>
            <a:r>
              <a:rPr lang="en-US" sz="4800" dirty="0" smtClean="0">
                <a:latin typeface="+mj-lt"/>
              </a:rPr>
              <a:t>	to the fountain of truth </a:t>
            </a:r>
          </a:p>
          <a:p>
            <a:r>
              <a:rPr lang="en-US" sz="4800" dirty="0" smtClean="0">
                <a:latin typeface="+mj-lt"/>
              </a:rPr>
              <a:t>And build a new world </a:t>
            </a:r>
          </a:p>
          <a:p>
            <a:r>
              <a:rPr lang="en-US" sz="4800" dirty="0" smtClean="0">
                <a:latin typeface="+mj-lt"/>
              </a:rPr>
              <a:t>	in its place.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8916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5240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Follow, follow, follow your heart. Find the still small voice inside. Follow your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drink from its endless supply.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33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5240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Follow, follow, follow your heart. Find the still small voice inside. Follow your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drink from its endless supply.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08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81000"/>
            <a:ext cx="8153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+mj-lt"/>
              </a:rPr>
              <a:t>When Moses led Israel </a:t>
            </a:r>
          </a:p>
          <a:p>
            <a:r>
              <a:rPr lang="en-US" sz="4800" dirty="0" smtClean="0">
                <a:latin typeface="+mj-lt"/>
              </a:rPr>
              <a:t>	to the edge of the sea </a:t>
            </a:r>
          </a:p>
          <a:p>
            <a:r>
              <a:rPr lang="en-US" sz="4800" dirty="0" smtClean="0">
                <a:latin typeface="+mj-lt"/>
              </a:rPr>
              <a:t>He didn't much know </a:t>
            </a:r>
          </a:p>
          <a:p>
            <a:r>
              <a:rPr lang="en-US" sz="4800" dirty="0" smtClean="0">
                <a:latin typeface="+mj-lt"/>
              </a:rPr>
              <a:t>	how to swim. </a:t>
            </a:r>
          </a:p>
          <a:p>
            <a:r>
              <a:rPr lang="en-US" sz="4800" dirty="0" smtClean="0">
                <a:latin typeface="+mj-lt"/>
              </a:rPr>
              <a:t>He followed his heart </a:t>
            </a:r>
          </a:p>
          <a:p>
            <a:r>
              <a:rPr lang="en-US" sz="4800" dirty="0" smtClean="0">
                <a:latin typeface="+mj-lt"/>
              </a:rPr>
              <a:t>	to the fountain of truth </a:t>
            </a:r>
          </a:p>
          <a:p>
            <a:r>
              <a:rPr lang="en-US" sz="4800" dirty="0" smtClean="0">
                <a:latin typeface="+mj-lt"/>
              </a:rPr>
              <a:t>And didn't even have </a:t>
            </a:r>
          </a:p>
          <a:p>
            <a:r>
              <a:rPr lang="en-US" sz="4800" dirty="0" smtClean="0">
                <a:latin typeface="+mj-lt"/>
              </a:rPr>
              <a:t>	to jump in.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70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5240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Follow, follow, follow your heart. Find the still small voice inside. Follow your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drink from its endless supply.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135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685800"/>
            <a:ext cx="8458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Now Jesus, he taught us </a:t>
            </a:r>
          </a:p>
          <a:p>
            <a:r>
              <a:rPr lang="en-US" sz="4800" dirty="0" smtClean="0">
                <a:latin typeface="Calibri" pitchFamily="34" charset="0"/>
              </a:rPr>
              <a:t>	to love and forgive </a:t>
            </a:r>
          </a:p>
          <a:p>
            <a:r>
              <a:rPr lang="en-US" sz="4800" dirty="0" smtClean="0">
                <a:latin typeface="Calibri" pitchFamily="34" charset="0"/>
              </a:rPr>
              <a:t>That's all that his life was about. He followed his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We're still trying </a:t>
            </a:r>
          </a:p>
          <a:p>
            <a:r>
              <a:rPr lang="en-US" sz="4800" dirty="0" smtClean="0">
                <a:latin typeface="Calibri" pitchFamily="34" charset="0"/>
              </a:rPr>
              <a:t>	to figure him out.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75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5240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Follow, follow, follow your heart. Find the still small voice inside. Follow your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drink from its endless supply.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97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762000"/>
            <a:ext cx="8305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Buddha, he placed himself </a:t>
            </a:r>
          </a:p>
          <a:p>
            <a:r>
              <a:rPr lang="en-US" sz="4800" dirty="0" smtClean="0">
                <a:latin typeface="Calibri" pitchFamily="34" charset="0"/>
              </a:rPr>
              <a:t>	under a tree </a:t>
            </a:r>
          </a:p>
          <a:p>
            <a:r>
              <a:rPr lang="en-US" sz="4800" dirty="0" smtClean="0">
                <a:latin typeface="Calibri" pitchFamily="34" charset="0"/>
              </a:rPr>
              <a:t>Determined to realize Nirvana. </a:t>
            </a:r>
          </a:p>
          <a:p>
            <a:r>
              <a:rPr lang="en-US" sz="4800" dirty="0" smtClean="0">
                <a:latin typeface="Calibri" pitchFamily="34" charset="0"/>
              </a:rPr>
              <a:t>He followed his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now he's the </a:t>
            </a:r>
          </a:p>
          <a:p>
            <a:r>
              <a:rPr lang="en-US" sz="4800" dirty="0" smtClean="0">
                <a:latin typeface="Calibri" pitchFamily="34" charset="0"/>
              </a:rPr>
              <a:t>	East's prima </a:t>
            </a:r>
            <a:r>
              <a:rPr lang="en-US" sz="4800" dirty="0" smtClean="0">
                <a:latin typeface="Calibri" pitchFamily="34" charset="0"/>
              </a:rPr>
              <a:t>donna.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93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524000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Follow, follow, follow your heart. Find the still small voice inside. Follow your heart </a:t>
            </a:r>
          </a:p>
          <a:p>
            <a:r>
              <a:rPr lang="en-US" sz="4800" dirty="0" smtClean="0">
                <a:latin typeface="Calibri" pitchFamily="34" charset="0"/>
              </a:rPr>
              <a:t>	to the fountain of truth </a:t>
            </a:r>
          </a:p>
          <a:p>
            <a:r>
              <a:rPr lang="en-US" sz="4800" dirty="0" smtClean="0">
                <a:latin typeface="Calibri" pitchFamily="34" charset="0"/>
              </a:rPr>
              <a:t>And drink from its endless supply.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76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99157"/>
            <a:ext cx="8534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+mj-lt"/>
              </a:rPr>
              <a:t>There's many a lawyer </a:t>
            </a:r>
          </a:p>
          <a:p>
            <a:r>
              <a:rPr lang="en-US" sz="4800" dirty="0" smtClean="0">
                <a:latin typeface="+mj-lt"/>
              </a:rPr>
              <a:t>	who'd rather be dancing, </a:t>
            </a:r>
            <a:endParaRPr lang="en-US" sz="480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Some </a:t>
            </a:r>
            <a:r>
              <a:rPr lang="en-US" sz="4800" dirty="0" smtClean="0">
                <a:latin typeface="+mj-lt"/>
              </a:rPr>
              <a:t>dancers </a:t>
            </a:r>
          </a:p>
          <a:p>
            <a:r>
              <a:rPr lang="en-US" sz="4800" dirty="0" smtClean="0">
                <a:latin typeface="+mj-lt"/>
              </a:rPr>
              <a:t>	would like to try law. </a:t>
            </a:r>
          </a:p>
          <a:p>
            <a:r>
              <a:rPr lang="en-US" sz="4800" dirty="0" smtClean="0">
                <a:latin typeface="+mj-lt"/>
              </a:rPr>
              <a:t>Just follow your heart </a:t>
            </a:r>
          </a:p>
          <a:p>
            <a:r>
              <a:rPr lang="en-US" sz="4800" dirty="0" smtClean="0">
                <a:latin typeface="+mj-lt"/>
              </a:rPr>
              <a:t>	to the fountain of truth </a:t>
            </a:r>
          </a:p>
          <a:p>
            <a:r>
              <a:rPr lang="en-US" sz="4800" dirty="0" smtClean="0">
                <a:latin typeface="+mj-lt"/>
              </a:rPr>
              <a:t>And see what your life </a:t>
            </a:r>
          </a:p>
          <a:p>
            <a:r>
              <a:rPr lang="en-US" sz="4800" dirty="0" smtClean="0">
                <a:latin typeface="+mj-lt"/>
              </a:rPr>
              <a:t>	has in store.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401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151</Words>
  <Application>Microsoft Macintosh PowerPoint</Application>
  <PresentationFormat>On-screen Show (4:3)</PresentationFormat>
  <Paragraphs>68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2015-07-15T11:36:20Z</dcterms:created>
  <dcterms:modified xsi:type="dcterms:W3CDTF">2015-07-16T10:53:00Z</dcterms:modified>
</cp:coreProperties>
</file>