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0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5/12/17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57027"/>
            <a:ext cx="9143999" cy="470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Gathering in </a:t>
            </a:r>
            <a:r>
              <a:rPr lang="en-US" sz="6600" b="1" dirty="0" smtClean="0"/>
              <a:t>Song</a:t>
            </a:r>
          </a:p>
          <a:p>
            <a:pPr algn="ctr"/>
            <a:endParaRPr lang="en-US" sz="5400" b="1" dirty="0"/>
          </a:p>
          <a:p>
            <a:pPr algn="ctr"/>
            <a:r>
              <a:rPr lang="en-US" sz="5400" dirty="0" smtClean="0"/>
              <a:t>Fred </a:t>
            </a:r>
            <a:r>
              <a:rPr lang="en-US" sz="5400" dirty="0" err="1" smtClean="0"/>
              <a:t>Bogert</a:t>
            </a:r>
            <a:r>
              <a:rPr lang="en-US" sz="5400" dirty="0" smtClean="0"/>
              <a:t> &amp; Sue Riley</a:t>
            </a:r>
          </a:p>
          <a:p>
            <a:pPr algn="ctr"/>
            <a:endParaRPr lang="en-US" sz="5400" dirty="0"/>
          </a:p>
          <a:p>
            <a:pPr algn="ctr"/>
            <a:endParaRPr lang="en-US" sz="5400" dirty="0" smtClean="0"/>
          </a:p>
          <a:p>
            <a:pPr algn="ctr"/>
            <a:r>
              <a:rPr lang="en-US" dirty="0"/>
              <a:t>Copyright © 2005 </a:t>
            </a:r>
            <a:r>
              <a:rPr lang="en-US" dirty="0" err="1"/>
              <a:t>Maxbox</a:t>
            </a:r>
            <a:r>
              <a:rPr lang="en-US" dirty="0"/>
              <a:t> Music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2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8919" y="653203"/>
            <a:ext cx="84897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We are gathering in song, </a:t>
            </a:r>
            <a:r>
              <a:rPr lang="en-US" sz="4800" dirty="0" smtClean="0"/>
              <a:t>	welcoming </a:t>
            </a:r>
            <a:r>
              <a:rPr lang="en-US" sz="4800" dirty="0"/>
              <a:t>the oneness, </a:t>
            </a:r>
          </a:p>
          <a:p>
            <a:r>
              <a:rPr lang="en-US" sz="4800" dirty="0"/>
              <a:t>Opening the doors of Spirit wide!</a:t>
            </a:r>
          </a:p>
          <a:p>
            <a:r>
              <a:rPr lang="en-US" sz="4800" dirty="0"/>
              <a:t>We are walking into light, </a:t>
            </a:r>
            <a:r>
              <a:rPr lang="en-US" sz="4800" dirty="0" smtClean="0"/>
              <a:t>	starting </a:t>
            </a:r>
            <a:r>
              <a:rPr lang="en-US" sz="4800" dirty="0"/>
              <a:t>out together, </a:t>
            </a:r>
          </a:p>
          <a:p>
            <a:r>
              <a:rPr lang="en-US" sz="4800" dirty="0"/>
              <a:t>On a journey through the </a:t>
            </a:r>
            <a:r>
              <a:rPr lang="en-US" sz="4800" dirty="0" smtClean="0"/>
              <a:t>	miracles </a:t>
            </a:r>
            <a:r>
              <a:rPr lang="en-US" sz="4800" dirty="0"/>
              <a:t>inside!</a:t>
            </a:r>
          </a:p>
        </p:txBody>
      </p:sp>
    </p:spTree>
    <p:extLst>
      <p:ext uri="{BB962C8B-B14F-4D97-AF65-F5344CB8AC3E}">
        <p14:creationId xmlns:p14="http://schemas.microsoft.com/office/powerpoint/2010/main" val="4285789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2013" y="797237"/>
            <a:ext cx="84897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There is abundance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our fellowship.</a:t>
            </a:r>
          </a:p>
          <a:p>
            <a:r>
              <a:rPr lang="en-US" sz="4800" dirty="0"/>
              <a:t>This is a place we all belong. </a:t>
            </a:r>
          </a:p>
          <a:p>
            <a:r>
              <a:rPr lang="en-US" sz="4800" dirty="0"/>
              <a:t>We place our trust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this great holiness.</a:t>
            </a:r>
          </a:p>
          <a:p>
            <a:r>
              <a:rPr lang="en-US" sz="4800" dirty="0"/>
              <a:t>This is the moment, come along!</a:t>
            </a:r>
          </a:p>
        </p:txBody>
      </p:sp>
    </p:spTree>
    <p:extLst>
      <p:ext uri="{BB962C8B-B14F-4D97-AF65-F5344CB8AC3E}">
        <p14:creationId xmlns:p14="http://schemas.microsoft.com/office/powerpoint/2010/main" val="327369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8919" y="653203"/>
            <a:ext cx="84897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We are gathering in song, </a:t>
            </a:r>
            <a:r>
              <a:rPr lang="en-US" sz="4800" dirty="0" smtClean="0"/>
              <a:t>	welcoming </a:t>
            </a:r>
            <a:r>
              <a:rPr lang="en-US" sz="4800" dirty="0"/>
              <a:t>the oneness, </a:t>
            </a:r>
          </a:p>
          <a:p>
            <a:r>
              <a:rPr lang="en-US" sz="4800" dirty="0"/>
              <a:t>Opening the doors of Spirit wide!</a:t>
            </a:r>
          </a:p>
          <a:p>
            <a:r>
              <a:rPr lang="en-US" sz="4800" dirty="0"/>
              <a:t>We are walking into light, </a:t>
            </a:r>
            <a:r>
              <a:rPr lang="en-US" sz="4800" dirty="0" smtClean="0"/>
              <a:t>	starting </a:t>
            </a:r>
            <a:r>
              <a:rPr lang="en-US" sz="4800" dirty="0"/>
              <a:t>out together, </a:t>
            </a:r>
          </a:p>
          <a:p>
            <a:r>
              <a:rPr lang="en-US" sz="4800" dirty="0"/>
              <a:t>On a journey through the </a:t>
            </a:r>
            <a:r>
              <a:rPr lang="en-US" sz="4800" dirty="0" smtClean="0"/>
              <a:t>	miracles </a:t>
            </a:r>
            <a:r>
              <a:rPr lang="en-US" sz="4800" dirty="0"/>
              <a:t>inside!</a:t>
            </a:r>
          </a:p>
        </p:txBody>
      </p:sp>
    </p:spTree>
    <p:extLst>
      <p:ext uri="{BB962C8B-B14F-4D97-AF65-F5344CB8AC3E}">
        <p14:creationId xmlns:p14="http://schemas.microsoft.com/office/powerpoint/2010/main" val="1424024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2013" y="456792"/>
            <a:ext cx="84897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There is a promise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our thankfulness.</a:t>
            </a:r>
          </a:p>
          <a:p>
            <a:r>
              <a:rPr lang="en-US" sz="4800" dirty="0"/>
              <a:t>We know that when we seek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 </a:t>
            </a:r>
            <a:r>
              <a:rPr lang="en-US" sz="4800" dirty="0"/>
              <a:t>find. </a:t>
            </a:r>
          </a:p>
          <a:p>
            <a:r>
              <a:rPr lang="en-US" sz="4800" dirty="0"/>
              <a:t>We place our trust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this great holiness. </a:t>
            </a:r>
          </a:p>
          <a:p>
            <a:r>
              <a:rPr lang="en-US" sz="4800" dirty="0"/>
              <a:t>This sacred space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is </a:t>
            </a:r>
            <a:r>
              <a:rPr lang="en-US" sz="4800" dirty="0"/>
              <a:t>yours and mine! </a:t>
            </a:r>
          </a:p>
        </p:txBody>
      </p:sp>
    </p:spTree>
    <p:extLst>
      <p:ext uri="{BB962C8B-B14F-4D97-AF65-F5344CB8AC3E}">
        <p14:creationId xmlns:p14="http://schemas.microsoft.com/office/powerpoint/2010/main" val="1341871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8919" y="653203"/>
            <a:ext cx="84897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[We </a:t>
            </a:r>
            <a:r>
              <a:rPr lang="en-US" sz="4800" dirty="0"/>
              <a:t>are gathering in song, </a:t>
            </a:r>
            <a:r>
              <a:rPr lang="en-US" sz="4800" dirty="0" smtClean="0"/>
              <a:t>	welcoming </a:t>
            </a:r>
            <a:r>
              <a:rPr lang="en-US" sz="4800" dirty="0"/>
              <a:t>the oneness, </a:t>
            </a:r>
          </a:p>
          <a:p>
            <a:r>
              <a:rPr lang="en-US" sz="4800" dirty="0"/>
              <a:t>Opening the doors of Spirit wide!</a:t>
            </a:r>
          </a:p>
          <a:p>
            <a:r>
              <a:rPr lang="en-US" sz="4800" dirty="0"/>
              <a:t>We are walking into light, </a:t>
            </a:r>
            <a:r>
              <a:rPr lang="en-US" sz="4800" dirty="0" smtClean="0"/>
              <a:t>	starting </a:t>
            </a:r>
            <a:r>
              <a:rPr lang="en-US" sz="4800" dirty="0"/>
              <a:t>out together, </a:t>
            </a:r>
          </a:p>
          <a:p>
            <a:r>
              <a:rPr lang="en-US" sz="4800" dirty="0"/>
              <a:t>On a journey through the </a:t>
            </a:r>
            <a:r>
              <a:rPr lang="en-US" sz="4800" dirty="0" smtClean="0"/>
              <a:t>	miracles </a:t>
            </a:r>
            <a:r>
              <a:rPr lang="en-US" sz="4800" dirty="0"/>
              <a:t>inside</a:t>
            </a:r>
            <a:r>
              <a:rPr lang="en-US" sz="4800" dirty="0" smtClean="0"/>
              <a:t>!] 2x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5398017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</TotalTime>
  <Words>39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2017-05-12T17:45:40Z</dcterms:created>
  <dcterms:modified xsi:type="dcterms:W3CDTF">2017-05-12T17:51:01Z</dcterms:modified>
</cp:coreProperties>
</file>