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4" r:id="rId6"/>
    <p:sldId id="260" r:id="rId7"/>
    <p:sldId id="263" r:id="rId8"/>
    <p:sldId id="261" r:id="rId9"/>
    <p:sldId id="266" r:id="rId10"/>
    <p:sldId id="262" r:id="rId11"/>
    <p:sldId id="265" r:id="rId1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01" d="100"/>
          <a:sy n="101" d="100"/>
        </p:scale>
        <p:origin x="-104" y="-9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printerSettings" Target="printerSettings/printerSettings1.bin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7/15/15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1611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7/15/15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53141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7/15/15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49782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7/15/15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49410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7/15/15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69074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7/15/15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88593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7/15/15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44305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7/15/15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77417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7/15/15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45907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7/15/15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7067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7/15/15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20748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44F6BC-D63C-C34F-B388-D44D9EF78E6F}" type="datetimeFigureOut">
              <a:rPr lang="en-US" smtClean="0"/>
              <a:t>7/15/15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03302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" y="1131736"/>
            <a:ext cx="9144000" cy="32316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b="1" i="1" dirty="0" smtClean="0"/>
              <a:t>Give It Your Best Shot</a:t>
            </a:r>
          </a:p>
          <a:p>
            <a:pPr algn="ctr"/>
            <a:r>
              <a:rPr lang="en-US" sz="4800" dirty="0" smtClean="0"/>
              <a:t>by Jeanne </a:t>
            </a:r>
            <a:r>
              <a:rPr lang="en-US" sz="4800" dirty="0" err="1" smtClean="0"/>
              <a:t>Loehnis</a:t>
            </a:r>
            <a:r>
              <a:rPr lang="en-US" sz="4800" dirty="0" smtClean="0"/>
              <a:t/>
            </a:r>
            <a:br>
              <a:rPr lang="en-US" sz="4800" dirty="0" smtClean="0"/>
            </a:br>
            <a:endParaRPr lang="en-US" sz="4800" dirty="0" smtClean="0"/>
          </a:p>
          <a:p>
            <a:pPr algn="ctr"/>
            <a:endParaRPr lang="en-US" sz="4800" dirty="0"/>
          </a:p>
        </p:txBody>
      </p:sp>
      <p:sp>
        <p:nvSpPr>
          <p:cNvPr id="5" name="TextBox 4"/>
          <p:cNvSpPr txBox="1"/>
          <p:nvPr/>
        </p:nvSpPr>
        <p:spPr>
          <a:xfrm>
            <a:off x="1" y="471899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/>
              <a:t>Copyright 2006 Jeanne </a:t>
            </a:r>
            <a:r>
              <a:rPr lang="en-US" sz="2000" dirty="0" err="1"/>
              <a:t>Loehnis</a:t>
            </a:r>
            <a:r>
              <a:rPr lang="en-US" sz="2000" dirty="0"/>
              <a:t> Appleton, Wisconsin</a:t>
            </a:r>
          </a:p>
        </p:txBody>
      </p:sp>
    </p:spTree>
    <p:extLst>
      <p:ext uri="{BB962C8B-B14F-4D97-AF65-F5344CB8AC3E}">
        <p14:creationId xmlns:p14="http://schemas.microsoft.com/office/powerpoint/2010/main" val="255458679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28073" y="376744"/>
            <a:ext cx="8087050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dirty="0"/>
              <a:t>Never need we feel alone, </a:t>
            </a:r>
            <a:r>
              <a:rPr lang="en-US" sz="4800" dirty="0" smtClean="0"/>
              <a:t>	without </a:t>
            </a:r>
            <a:r>
              <a:rPr lang="en-US" sz="4800" dirty="0"/>
              <a:t>a prayer. </a:t>
            </a:r>
            <a:endParaRPr lang="en-US" sz="4800" dirty="0" smtClean="0"/>
          </a:p>
          <a:p>
            <a:r>
              <a:rPr lang="en-US" sz="4800" dirty="0" smtClean="0"/>
              <a:t>Sweet </a:t>
            </a:r>
            <a:r>
              <a:rPr lang="en-US" sz="4800" dirty="0"/>
              <a:t>Spirit's always </a:t>
            </a:r>
            <a:endParaRPr lang="en-US" sz="4800" dirty="0" smtClean="0"/>
          </a:p>
          <a:p>
            <a:r>
              <a:rPr lang="en-US" sz="4800" dirty="0"/>
              <a:t>	</a:t>
            </a:r>
            <a:r>
              <a:rPr lang="en-US" sz="4800" dirty="0" smtClean="0"/>
              <a:t>ready </a:t>
            </a:r>
            <a:r>
              <a:rPr lang="en-US" sz="4800" dirty="0"/>
              <a:t>to assist. </a:t>
            </a:r>
            <a:endParaRPr lang="en-US" sz="4800" dirty="0" smtClean="0"/>
          </a:p>
          <a:p>
            <a:r>
              <a:rPr lang="en-US" sz="4800" dirty="0" smtClean="0"/>
              <a:t>In </a:t>
            </a:r>
            <a:r>
              <a:rPr lang="en-US" sz="4800" dirty="0"/>
              <a:t>any moment, every </a:t>
            </a:r>
            <a:endParaRPr lang="en-US" sz="4800" dirty="0" smtClean="0"/>
          </a:p>
          <a:p>
            <a:r>
              <a:rPr lang="en-US" sz="4800" dirty="0"/>
              <a:t>	</a:t>
            </a:r>
            <a:r>
              <a:rPr lang="en-US" sz="4800" dirty="0" smtClean="0"/>
              <a:t>moment 	turn </a:t>
            </a:r>
            <a:r>
              <a:rPr lang="en-US" sz="4800" dirty="0"/>
              <a:t>within </a:t>
            </a:r>
            <a:endParaRPr lang="en-US" sz="4800" dirty="0" smtClean="0"/>
          </a:p>
          <a:p>
            <a:r>
              <a:rPr lang="en-US" sz="4800" dirty="0" smtClean="0"/>
              <a:t>And </a:t>
            </a:r>
            <a:r>
              <a:rPr lang="en-US" sz="4800" dirty="0"/>
              <a:t>Spirit's guidance </a:t>
            </a:r>
            <a:endParaRPr lang="en-US" sz="4800" dirty="0" smtClean="0"/>
          </a:p>
          <a:p>
            <a:r>
              <a:rPr lang="en-US" sz="4800" dirty="0"/>
              <a:t>	</a:t>
            </a:r>
            <a:r>
              <a:rPr lang="en-US" sz="4800" dirty="0" smtClean="0"/>
              <a:t>we'll </a:t>
            </a:r>
            <a:r>
              <a:rPr lang="en-US" sz="4800" dirty="0"/>
              <a:t>enlist!</a:t>
            </a:r>
          </a:p>
        </p:txBody>
      </p:sp>
    </p:spTree>
    <p:extLst>
      <p:ext uri="{BB962C8B-B14F-4D97-AF65-F5344CB8AC3E}">
        <p14:creationId xmlns:p14="http://schemas.microsoft.com/office/powerpoint/2010/main" val="291103026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27495" y="980511"/>
            <a:ext cx="844932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dirty="0"/>
              <a:t>So give it your best shot </a:t>
            </a:r>
            <a:endParaRPr lang="en-US" sz="4800" dirty="0" smtClean="0"/>
          </a:p>
          <a:p>
            <a:r>
              <a:rPr lang="en-US" sz="4800" dirty="0"/>
              <a:t>	</a:t>
            </a:r>
            <a:r>
              <a:rPr lang="en-US" sz="4800" dirty="0" smtClean="0"/>
              <a:t>Spirit </a:t>
            </a:r>
            <a:r>
              <a:rPr lang="en-US" sz="4800" dirty="0"/>
              <a:t>child </a:t>
            </a:r>
            <a:endParaRPr lang="en-US" sz="4800" dirty="0" smtClean="0"/>
          </a:p>
          <a:p>
            <a:r>
              <a:rPr lang="en-US" sz="4800" dirty="0" smtClean="0"/>
              <a:t>In </a:t>
            </a:r>
            <a:r>
              <a:rPr lang="en-US" sz="4800" dirty="0"/>
              <a:t>everything you do today! </a:t>
            </a:r>
            <a:endParaRPr lang="en-US" sz="4800" dirty="0" smtClean="0"/>
          </a:p>
          <a:p>
            <a:r>
              <a:rPr lang="en-US" sz="4800" dirty="0" smtClean="0"/>
              <a:t>Give </a:t>
            </a:r>
            <a:r>
              <a:rPr lang="en-US" sz="4800" dirty="0"/>
              <a:t>it your best shot Spirit child! </a:t>
            </a:r>
            <a:r>
              <a:rPr lang="en-US" sz="4800" dirty="0" smtClean="0"/>
              <a:t>I'm </a:t>
            </a:r>
            <a:r>
              <a:rPr lang="en-US" sz="4800" dirty="0"/>
              <a:t>right here lighting your way.</a:t>
            </a:r>
          </a:p>
        </p:txBody>
      </p:sp>
    </p:spTree>
    <p:extLst>
      <p:ext uri="{BB962C8B-B14F-4D97-AF65-F5344CB8AC3E}">
        <p14:creationId xmlns:p14="http://schemas.microsoft.com/office/powerpoint/2010/main" val="21587231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54404" y="716766"/>
            <a:ext cx="7493742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/>
              <a:t>Everyone's a child </a:t>
            </a:r>
            <a:endParaRPr lang="en-US" sz="4800" dirty="0" smtClean="0"/>
          </a:p>
          <a:p>
            <a:r>
              <a:rPr lang="en-US" sz="4800" dirty="0"/>
              <a:t>	</a:t>
            </a:r>
            <a:r>
              <a:rPr lang="en-US" sz="4800" dirty="0" smtClean="0"/>
              <a:t>in </a:t>
            </a:r>
            <a:r>
              <a:rPr lang="en-US" sz="4800" dirty="0"/>
              <a:t>this game called life. </a:t>
            </a:r>
            <a:endParaRPr lang="en-US" sz="4800" dirty="0" smtClean="0"/>
          </a:p>
          <a:p>
            <a:r>
              <a:rPr lang="en-US" sz="4800" dirty="0" smtClean="0"/>
              <a:t>And </a:t>
            </a:r>
            <a:r>
              <a:rPr lang="en-US" sz="4800" dirty="0"/>
              <a:t>lessons in abundance </a:t>
            </a:r>
            <a:r>
              <a:rPr lang="en-US" sz="4800" dirty="0" smtClean="0"/>
              <a:t>	</a:t>
            </a:r>
          </a:p>
          <a:p>
            <a:r>
              <a:rPr lang="en-US" sz="4800" dirty="0"/>
              <a:t>	</a:t>
            </a:r>
            <a:r>
              <a:rPr lang="en-US" sz="4800" dirty="0" smtClean="0"/>
              <a:t>will </a:t>
            </a:r>
            <a:r>
              <a:rPr lang="en-US" sz="4800" dirty="0"/>
              <a:t>unfold. </a:t>
            </a:r>
            <a:endParaRPr lang="en-US" sz="4800" dirty="0" smtClean="0"/>
          </a:p>
          <a:p>
            <a:r>
              <a:rPr lang="en-US" sz="4800" dirty="0" smtClean="0"/>
              <a:t>Each </a:t>
            </a:r>
            <a:r>
              <a:rPr lang="en-US" sz="4800" dirty="0"/>
              <a:t>day offers yet </a:t>
            </a:r>
            <a:endParaRPr lang="en-US" sz="4800" dirty="0" smtClean="0"/>
          </a:p>
          <a:p>
            <a:r>
              <a:rPr lang="en-US" sz="4800" dirty="0"/>
              <a:t>	</a:t>
            </a:r>
            <a:r>
              <a:rPr lang="en-US" sz="4800" dirty="0" smtClean="0"/>
              <a:t>another </a:t>
            </a:r>
            <a:r>
              <a:rPr lang="en-US" sz="4800" dirty="0"/>
              <a:t>clean white slate And ours the story to be told.</a:t>
            </a:r>
          </a:p>
        </p:txBody>
      </p:sp>
    </p:spTree>
    <p:extLst>
      <p:ext uri="{BB962C8B-B14F-4D97-AF65-F5344CB8AC3E}">
        <p14:creationId xmlns:p14="http://schemas.microsoft.com/office/powerpoint/2010/main" val="1534029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27495" y="980511"/>
            <a:ext cx="844932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dirty="0"/>
              <a:t>So give it your best shot </a:t>
            </a:r>
            <a:endParaRPr lang="en-US" sz="4800" dirty="0" smtClean="0"/>
          </a:p>
          <a:p>
            <a:r>
              <a:rPr lang="en-US" sz="4800" dirty="0"/>
              <a:t>	</a:t>
            </a:r>
            <a:r>
              <a:rPr lang="en-US" sz="4800" dirty="0" smtClean="0"/>
              <a:t>Spirit </a:t>
            </a:r>
            <a:r>
              <a:rPr lang="en-US" sz="4800" dirty="0"/>
              <a:t>child </a:t>
            </a:r>
            <a:endParaRPr lang="en-US" sz="4800" dirty="0" smtClean="0"/>
          </a:p>
          <a:p>
            <a:r>
              <a:rPr lang="en-US" sz="4800" dirty="0" smtClean="0"/>
              <a:t>In </a:t>
            </a:r>
            <a:r>
              <a:rPr lang="en-US" sz="4800" dirty="0"/>
              <a:t>everything you do today! </a:t>
            </a:r>
            <a:endParaRPr lang="en-US" sz="4800" dirty="0" smtClean="0"/>
          </a:p>
          <a:p>
            <a:r>
              <a:rPr lang="en-US" sz="4800" dirty="0" smtClean="0"/>
              <a:t>Give </a:t>
            </a:r>
            <a:r>
              <a:rPr lang="en-US" sz="4800" dirty="0"/>
              <a:t>it your best shot Spirit child! </a:t>
            </a:r>
            <a:r>
              <a:rPr lang="en-US" sz="4800" dirty="0" smtClean="0"/>
              <a:t>I'm </a:t>
            </a:r>
            <a:r>
              <a:rPr lang="en-US" sz="4800" dirty="0"/>
              <a:t>right here lighting your way.</a:t>
            </a:r>
          </a:p>
        </p:txBody>
      </p:sp>
    </p:spTree>
    <p:extLst>
      <p:ext uri="{BB962C8B-B14F-4D97-AF65-F5344CB8AC3E}">
        <p14:creationId xmlns:p14="http://schemas.microsoft.com/office/powerpoint/2010/main" val="29110302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64033" y="779139"/>
            <a:ext cx="7860728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dirty="0"/>
              <a:t>Even when we feel afraid </a:t>
            </a:r>
            <a:endParaRPr lang="en-US" sz="4800" dirty="0" smtClean="0"/>
          </a:p>
          <a:p>
            <a:r>
              <a:rPr lang="en-US" sz="4800" dirty="0"/>
              <a:t>	</a:t>
            </a:r>
            <a:r>
              <a:rPr lang="en-US" sz="4800" dirty="0" smtClean="0"/>
              <a:t>or </a:t>
            </a:r>
            <a:r>
              <a:rPr lang="en-US" sz="4800" dirty="0"/>
              <a:t>lost at </a:t>
            </a:r>
            <a:r>
              <a:rPr lang="en-US" sz="4800" dirty="0" smtClean="0"/>
              <a:t>sea, </a:t>
            </a:r>
          </a:p>
          <a:p>
            <a:r>
              <a:rPr lang="en-US" sz="4800" dirty="0" smtClean="0"/>
              <a:t>And </a:t>
            </a:r>
            <a:r>
              <a:rPr lang="en-US" sz="4800" dirty="0"/>
              <a:t>when we've run away </a:t>
            </a:r>
            <a:endParaRPr lang="en-US" sz="4800" dirty="0" smtClean="0"/>
          </a:p>
          <a:p>
            <a:r>
              <a:rPr lang="en-US" sz="4800" dirty="0"/>
              <a:t>	</a:t>
            </a:r>
            <a:r>
              <a:rPr lang="en-US" sz="4800" dirty="0" smtClean="0"/>
              <a:t>and </a:t>
            </a:r>
            <a:r>
              <a:rPr lang="en-US" sz="4800" dirty="0"/>
              <a:t>tried to hide: </a:t>
            </a:r>
            <a:endParaRPr lang="en-US" sz="4800" dirty="0" smtClean="0"/>
          </a:p>
          <a:p>
            <a:r>
              <a:rPr lang="en-US" sz="4800" dirty="0" smtClean="0"/>
              <a:t>Never </a:t>
            </a:r>
            <a:r>
              <a:rPr lang="en-US" sz="4800" dirty="0"/>
              <a:t>on our own </a:t>
            </a:r>
            <a:endParaRPr lang="en-US" sz="4800" dirty="0" smtClean="0"/>
          </a:p>
          <a:p>
            <a:r>
              <a:rPr lang="en-US" sz="4800" dirty="0"/>
              <a:t>	</a:t>
            </a:r>
            <a:r>
              <a:rPr lang="en-US" sz="4800" dirty="0" smtClean="0"/>
              <a:t>without </a:t>
            </a:r>
            <a:r>
              <a:rPr lang="en-US" sz="4800" dirty="0"/>
              <a:t>a helping hand </a:t>
            </a:r>
            <a:endParaRPr lang="en-US" sz="4800" dirty="0" smtClean="0"/>
          </a:p>
          <a:p>
            <a:r>
              <a:rPr lang="en-US" sz="4800" dirty="0" smtClean="0"/>
              <a:t>For </a:t>
            </a:r>
            <a:r>
              <a:rPr lang="en-US" sz="4800" dirty="0"/>
              <a:t>Spirit's always at our side.</a:t>
            </a:r>
          </a:p>
        </p:txBody>
      </p:sp>
    </p:spTree>
    <p:extLst>
      <p:ext uri="{BB962C8B-B14F-4D97-AF65-F5344CB8AC3E}">
        <p14:creationId xmlns:p14="http://schemas.microsoft.com/office/powerpoint/2010/main" val="29110302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27495" y="980511"/>
            <a:ext cx="844932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dirty="0"/>
              <a:t>So give it your best shot </a:t>
            </a:r>
            <a:endParaRPr lang="en-US" sz="4800" dirty="0" smtClean="0"/>
          </a:p>
          <a:p>
            <a:r>
              <a:rPr lang="en-US" sz="4800" dirty="0"/>
              <a:t>	</a:t>
            </a:r>
            <a:r>
              <a:rPr lang="en-US" sz="4800" dirty="0" smtClean="0"/>
              <a:t>Spirit </a:t>
            </a:r>
            <a:r>
              <a:rPr lang="en-US" sz="4800" dirty="0"/>
              <a:t>child </a:t>
            </a:r>
            <a:endParaRPr lang="en-US" sz="4800" dirty="0" smtClean="0"/>
          </a:p>
          <a:p>
            <a:r>
              <a:rPr lang="en-US" sz="4800" dirty="0" smtClean="0"/>
              <a:t>In </a:t>
            </a:r>
            <a:r>
              <a:rPr lang="en-US" sz="4800" dirty="0"/>
              <a:t>everything you do today! </a:t>
            </a:r>
            <a:endParaRPr lang="en-US" sz="4800" dirty="0" smtClean="0"/>
          </a:p>
          <a:p>
            <a:r>
              <a:rPr lang="en-US" sz="4800" dirty="0" smtClean="0"/>
              <a:t>Give </a:t>
            </a:r>
            <a:r>
              <a:rPr lang="en-US" sz="4800" dirty="0"/>
              <a:t>it your best shot Spirit child! </a:t>
            </a:r>
            <a:r>
              <a:rPr lang="en-US" sz="4800" dirty="0" smtClean="0"/>
              <a:t>I'm </a:t>
            </a:r>
            <a:r>
              <a:rPr lang="en-US" sz="4800" dirty="0"/>
              <a:t>right here lighting your way.</a:t>
            </a:r>
          </a:p>
        </p:txBody>
      </p:sp>
    </p:spTree>
    <p:extLst>
      <p:ext uri="{BB962C8B-B14F-4D97-AF65-F5344CB8AC3E}">
        <p14:creationId xmlns:p14="http://schemas.microsoft.com/office/powerpoint/2010/main" val="21587231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865205" y="571370"/>
            <a:ext cx="7772715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dirty="0"/>
              <a:t>We've got this precious </a:t>
            </a:r>
            <a:r>
              <a:rPr lang="en-US" sz="4800" dirty="0" smtClean="0"/>
              <a:t>life </a:t>
            </a:r>
            <a:r>
              <a:rPr lang="en-US" sz="4800" dirty="0"/>
              <a:t>to </a:t>
            </a:r>
            <a:r>
              <a:rPr lang="en-US" sz="4800" dirty="0" smtClean="0"/>
              <a:t>	live</a:t>
            </a:r>
            <a:r>
              <a:rPr lang="en-US" sz="4800" dirty="0"/>
              <a:t>, </a:t>
            </a:r>
            <a:r>
              <a:rPr lang="en-US" sz="4800" dirty="0" smtClean="0"/>
              <a:t>one </a:t>
            </a:r>
            <a:r>
              <a:rPr lang="en-US" sz="4800" dirty="0"/>
              <a:t>blessed chance, </a:t>
            </a:r>
            <a:endParaRPr lang="en-US" sz="4800" dirty="0" smtClean="0"/>
          </a:p>
          <a:p>
            <a:r>
              <a:rPr lang="en-US" sz="4800" dirty="0" smtClean="0"/>
              <a:t>And </a:t>
            </a:r>
            <a:r>
              <a:rPr lang="en-US" sz="4800" dirty="0"/>
              <a:t>many rich love stories </a:t>
            </a:r>
            <a:r>
              <a:rPr lang="en-US" sz="4800" dirty="0" smtClean="0"/>
              <a:t>	ours </a:t>
            </a:r>
            <a:r>
              <a:rPr lang="en-US" sz="4800" dirty="0"/>
              <a:t>to tell. </a:t>
            </a:r>
            <a:endParaRPr lang="en-US" sz="4800" dirty="0" smtClean="0"/>
          </a:p>
          <a:p>
            <a:r>
              <a:rPr lang="en-US" sz="4800" dirty="0" smtClean="0"/>
              <a:t>Yet </a:t>
            </a:r>
            <a:r>
              <a:rPr lang="en-US" sz="4800" dirty="0"/>
              <a:t>sometimes we forget </a:t>
            </a:r>
            <a:endParaRPr lang="en-US" sz="4800" dirty="0" smtClean="0"/>
          </a:p>
          <a:p>
            <a:r>
              <a:rPr lang="en-US" sz="4800" dirty="0"/>
              <a:t>	</a:t>
            </a:r>
            <a:r>
              <a:rPr lang="en-US" sz="4800" dirty="0" smtClean="0"/>
              <a:t>that </a:t>
            </a:r>
            <a:r>
              <a:rPr lang="en-US" sz="4800" dirty="0"/>
              <a:t>it's a sacred dance: </a:t>
            </a:r>
            <a:endParaRPr lang="en-US" sz="4800" dirty="0" smtClean="0"/>
          </a:p>
          <a:p>
            <a:r>
              <a:rPr lang="en-US" sz="4800" dirty="0" smtClean="0"/>
              <a:t>In </a:t>
            </a:r>
            <a:r>
              <a:rPr lang="en-US" sz="4800" dirty="0"/>
              <a:t>partnership with Spirit </a:t>
            </a:r>
            <a:endParaRPr lang="en-US" sz="4800" dirty="0" smtClean="0"/>
          </a:p>
          <a:p>
            <a:r>
              <a:rPr lang="en-US" sz="4800" dirty="0"/>
              <a:t>	</a:t>
            </a:r>
            <a:r>
              <a:rPr lang="en-US" sz="4800" dirty="0" smtClean="0"/>
              <a:t>all </a:t>
            </a:r>
            <a:r>
              <a:rPr lang="en-US" sz="4800" dirty="0"/>
              <a:t>is well.</a:t>
            </a:r>
          </a:p>
        </p:txBody>
      </p:sp>
    </p:spTree>
    <p:extLst>
      <p:ext uri="{BB962C8B-B14F-4D97-AF65-F5344CB8AC3E}">
        <p14:creationId xmlns:p14="http://schemas.microsoft.com/office/powerpoint/2010/main" val="29110302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27495" y="980511"/>
            <a:ext cx="844932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dirty="0"/>
              <a:t>So give it your best shot </a:t>
            </a:r>
            <a:endParaRPr lang="en-US" sz="4800" dirty="0" smtClean="0"/>
          </a:p>
          <a:p>
            <a:r>
              <a:rPr lang="en-US" sz="4800" dirty="0"/>
              <a:t>	</a:t>
            </a:r>
            <a:r>
              <a:rPr lang="en-US" sz="4800" dirty="0" smtClean="0"/>
              <a:t>Spirit </a:t>
            </a:r>
            <a:r>
              <a:rPr lang="en-US" sz="4800" dirty="0"/>
              <a:t>child </a:t>
            </a:r>
            <a:endParaRPr lang="en-US" sz="4800" dirty="0" smtClean="0"/>
          </a:p>
          <a:p>
            <a:r>
              <a:rPr lang="en-US" sz="4800" dirty="0" smtClean="0"/>
              <a:t>In </a:t>
            </a:r>
            <a:r>
              <a:rPr lang="en-US" sz="4800" dirty="0"/>
              <a:t>everything you do today! </a:t>
            </a:r>
            <a:endParaRPr lang="en-US" sz="4800" dirty="0" smtClean="0"/>
          </a:p>
          <a:p>
            <a:r>
              <a:rPr lang="en-US" sz="4800" dirty="0" smtClean="0"/>
              <a:t>Give </a:t>
            </a:r>
            <a:r>
              <a:rPr lang="en-US" sz="4800" dirty="0"/>
              <a:t>it your best shot Spirit child! </a:t>
            </a:r>
            <a:r>
              <a:rPr lang="en-US" sz="4800" dirty="0" smtClean="0"/>
              <a:t>I'm </a:t>
            </a:r>
            <a:r>
              <a:rPr lang="en-US" sz="4800" dirty="0"/>
              <a:t>right here lighting your way.</a:t>
            </a:r>
          </a:p>
        </p:txBody>
      </p:sp>
    </p:spTree>
    <p:extLst>
      <p:ext uri="{BB962C8B-B14F-4D97-AF65-F5344CB8AC3E}">
        <p14:creationId xmlns:p14="http://schemas.microsoft.com/office/powerpoint/2010/main" val="215872318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74844" y="300438"/>
            <a:ext cx="8036756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dirty="0"/>
              <a:t>We'll find we're up </a:t>
            </a:r>
            <a:r>
              <a:rPr lang="en-US" sz="4800" dirty="0" smtClean="0"/>
              <a:t>against </a:t>
            </a:r>
          </a:p>
          <a:p>
            <a:r>
              <a:rPr lang="en-US" sz="4800" dirty="0"/>
              <a:t>	</a:t>
            </a:r>
            <a:r>
              <a:rPr lang="en-US" sz="4800" dirty="0" smtClean="0"/>
              <a:t>a </a:t>
            </a:r>
            <a:r>
              <a:rPr lang="en-US" sz="4800" dirty="0"/>
              <a:t>wall and lost at times. We've strayed for </a:t>
            </a:r>
            <a:endParaRPr lang="en-US" sz="4800" dirty="0" smtClean="0"/>
          </a:p>
          <a:p>
            <a:r>
              <a:rPr lang="en-US" sz="4800" dirty="0"/>
              <a:t>	</a:t>
            </a:r>
            <a:r>
              <a:rPr lang="en-US" sz="4800" dirty="0" smtClean="0"/>
              <a:t>we </a:t>
            </a:r>
            <a:r>
              <a:rPr lang="en-US" sz="4800" dirty="0"/>
              <a:t>have taken a wrong turn. Returning to the sacred dance </a:t>
            </a:r>
            <a:r>
              <a:rPr lang="en-US" sz="4800" dirty="0" smtClean="0"/>
              <a:t>	we </a:t>
            </a:r>
            <a:r>
              <a:rPr lang="en-US" sz="4800" dirty="0"/>
              <a:t>step in line </a:t>
            </a:r>
            <a:endParaRPr lang="en-US" sz="4800" dirty="0" smtClean="0"/>
          </a:p>
          <a:p>
            <a:r>
              <a:rPr lang="en-US" sz="4800" dirty="0" smtClean="0"/>
              <a:t>And </a:t>
            </a:r>
            <a:r>
              <a:rPr lang="en-US" sz="4800" dirty="0"/>
              <a:t>trust The Way </a:t>
            </a:r>
            <a:endParaRPr lang="en-US" sz="4800" dirty="0" smtClean="0"/>
          </a:p>
          <a:p>
            <a:r>
              <a:rPr lang="en-US" sz="4800" dirty="0"/>
              <a:t>	</a:t>
            </a:r>
            <a:r>
              <a:rPr lang="en-US" sz="4800" dirty="0" smtClean="0"/>
              <a:t>we'll </a:t>
            </a:r>
            <a:r>
              <a:rPr lang="en-US" sz="4800" dirty="0"/>
              <a:t>soon discern.</a:t>
            </a:r>
          </a:p>
        </p:txBody>
      </p:sp>
    </p:spTree>
    <p:extLst>
      <p:ext uri="{BB962C8B-B14F-4D97-AF65-F5344CB8AC3E}">
        <p14:creationId xmlns:p14="http://schemas.microsoft.com/office/powerpoint/2010/main" val="291103026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27495" y="980511"/>
            <a:ext cx="844932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dirty="0"/>
              <a:t>So give it your best shot </a:t>
            </a:r>
            <a:endParaRPr lang="en-US" sz="4800" dirty="0" smtClean="0"/>
          </a:p>
          <a:p>
            <a:r>
              <a:rPr lang="en-US" sz="4800" dirty="0"/>
              <a:t>	</a:t>
            </a:r>
            <a:r>
              <a:rPr lang="en-US" sz="4800" dirty="0" smtClean="0"/>
              <a:t>Spirit </a:t>
            </a:r>
            <a:r>
              <a:rPr lang="en-US" sz="4800" dirty="0"/>
              <a:t>child </a:t>
            </a:r>
            <a:endParaRPr lang="en-US" sz="4800" dirty="0" smtClean="0"/>
          </a:p>
          <a:p>
            <a:r>
              <a:rPr lang="en-US" sz="4800" dirty="0" smtClean="0"/>
              <a:t>In </a:t>
            </a:r>
            <a:r>
              <a:rPr lang="en-US" sz="4800" dirty="0"/>
              <a:t>everything you do today! </a:t>
            </a:r>
            <a:endParaRPr lang="en-US" sz="4800" dirty="0" smtClean="0"/>
          </a:p>
          <a:p>
            <a:r>
              <a:rPr lang="en-US" sz="4800" dirty="0" smtClean="0"/>
              <a:t>Give </a:t>
            </a:r>
            <a:r>
              <a:rPr lang="en-US" sz="4800" dirty="0"/>
              <a:t>it your best shot Spirit child! </a:t>
            </a:r>
            <a:r>
              <a:rPr lang="en-US" sz="4800" dirty="0" smtClean="0"/>
              <a:t>I'm </a:t>
            </a:r>
            <a:r>
              <a:rPr lang="en-US" sz="4800" dirty="0"/>
              <a:t>right here lighting your way.</a:t>
            </a:r>
          </a:p>
        </p:txBody>
      </p:sp>
    </p:spTree>
    <p:extLst>
      <p:ext uri="{BB962C8B-B14F-4D97-AF65-F5344CB8AC3E}">
        <p14:creationId xmlns:p14="http://schemas.microsoft.com/office/powerpoint/2010/main" val="618563241"/>
      </p:ext>
    </p:extLst>
  </p:cSld>
  <p:clrMapOvr>
    <a:masterClrMapping/>
  </p:clrMapOvr>
</p:sld>
</file>

<file path=ppt/theme/theme1.xml><?xml version="1.0" encoding="utf-8"?>
<a:theme xmlns:a="http://schemas.openxmlformats.org/drawingml/2006/main" name="Default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Theme.thmx</Template>
  <TotalTime>16</TotalTime>
  <Words>70</Words>
  <Application>Microsoft Macintosh PowerPoint</Application>
  <PresentationFormat>On-screen Show (4:3)</PresentationFormat>
  <Paragraphs>54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Default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David Ezell User</dc:creator>
  <cp:lastModifiedBy>David Ezell User</cp:lastModifiedBy>
  <cp:revision>2</cp:revision>
  <dcterms:created xsi:type="dcterms:W3CDTF">2015-07-15T05:26:35Z</dcterms:created>
  <dcterms:modified xsi:type="dcterms:W3CDTF">2015-07-15T05:42:54Z</dcterms:modified>
</cp:coreProperties>
</file>