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6" d="100"/>
          <a:sy n="66" d="100"/>
        </p:scale>
        <p:origin x="-112" y="-15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61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3141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978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941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907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859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7/13/16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430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7/13/16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741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7/13/16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590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06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074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44F6BC-D63C-C34F-B388-D44D9EF78E6F}" type="datetimeFigureOut">
              <a:rPr lang="en-US" smtClean="0"/>
              <a:t>7/13/16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330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461850"/>
            <a:ext cx="91440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i="1" dirty="0"/>
              <a:t> </a:t>
            </a:r>
            <a:r>
              <a:rPr lang="en-US" sz="6000" b="1" i="1" dirty="0"/>
              <a:t>God </a:t>
            </a:r>
            <a:r>
              <a:rPr lang="en-US" sz="6000" b="1" i="1" dirty="0" smtClean="0"/>
              <a:t>Chant</a:t>
            </a:r>
          </a:p>
          <a:p>
            <a:pPr algn="ctr"/>
            <a:endParaRPr lang="en-US" sz="4800" dirty="0" smtClean="0"/>
          </a:p>
          <a:p>
            <a:pPr algn="ctr"/>
            <a:r>
              <a:rPr lang="en-US" sz="4800" dirty="0" smtClean="0"/>
              <a:t>Music </a:t>
            </a:r>
            <a:r>
              <a:rPr lang="en-US" sz="4800" dirty="0"/>
              <a:t>by Jennifer </a:t>
            </a:r>
            <a:r>
              <a:rPr lang="en-US" sz="4800" dirty="0" err="1"/>
              <a:t>Ferren</a:t>
            </a:r>
            <a:r>
              <a:rPr lang="en-US" sz="4800" dirty="0"/>
              <a:t> </a:t>
            </a:r>
          </a:p>
          <a:p>
            <a:pPr algn="ctr"/>
            <a:r>
              <a:rPr lang="en-US" sz="4800" dirty="0"/>
              <a:t> Lyrics by Rosemary </a:t>
            </a:r>
            <a:r>
              <a:rPr lang="en-US" sz="4800" dirty="0" err="1"/>
              <a:t>Mallinson</a:t>
            </a:r>
            <a:endParaRPr lang="en-US" sz="4800" dirty="0"/>
          </a:p>
          <a:p>
            <a:endParaRPr lang="en-US" sz="4800" dirty="0"/>
          </a:p>
        </p:txBody>
      </p:sp>
      <p:sp>
        <p:nvSpPr>
          <p:cNvPr id="5" name="TextBox 4"/>
          <p:cNvSpPr txBox="1"/>
          <p:nvPr/>
        </p:nvSpPr>
        <p:spPr>
          <a:xfrm>
            <a:off x="0" y="5638426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Copyright  2006 </a:t>
            </a:r>
            <a:r>
              <a:rPr lang="en-US" dirty="0" err="1"/>
              <a:t>Freeflight</a:t>
            </a:r>
            <a:r>
              <a:rPr lang="en-US" dirty="0"/>
              <a:t> Productions </a:t>
            </a:r>
          </a:p>
          <a:p>
            <a:pPr algn="ctr"/>
            <a:r>
              <a:rPr lang="en-US" dirty="0"/>
              <a:t>       </a:t>
            </a:r>
            <a:r>
              <a:rPr lang="en-US" dirty="0" err="1"/>
              <a:t>www.FreeflightAtlanta.com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50882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23730" y="1019921"/>
            <a:ext cx="750736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/>
              <a:t>God is the source of all I </a:t>
            </a:r>
            <a:r>
              <a:rPr lang="en-US" sz="4800" dirty="0" smtClean="0"/>
              <a:t>see. </a:t>
            </a:r>
            <a:endParaRPr lang="en-US" sz="4800" dirty="0"/>
          </a:p>
          <a:p>
            <a:r>
              <a:rPr lang="en-US" sz="4800" dirty="0"/>
              <a:t>God is the source in me.</a:t>
            </a:r>
          </a:p>
          <a:p>
            <a:r>
              <a:rPr lang="en-US" sz="4800" dirty="0"/>
              <a:t>God is the light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in </a:t>
            </a:r>
            <a:r>
              <a:rPr lang="en-US" sz="4800" dirty="0"/>
              <a:t>which I'm seeing.</a:t>
            </a:r>
          </a:p>
          <a:p>
            <a:r>
              <a:rPr lang="en-US" sz="4800" dirty="0"/>
              <a:t>God is the light in me.</a:t>
            </a:r>
          </a:p>
        </p:txBody>
      </p:sp>
    </p:spTree>
    <p:extLst>
      <p:ext uri="{BB962C8B-B14F-4D97-AF65-F5344CB8AC3E}">
        <p14:creationId xmlns:p14="http://schemas.microsoft.com/office/powerpoint/2010/main" val="20197410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43220" y="1019921"/>
            <a:ext cx="693015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/>
              <a:t>God is the mind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that </a:t>
            </a:r>
            <a:r>
              <a:rPr lang="en-US" sz="4800" dirty="0"/>
              <a:t>I am thinking.</a:t>
            </a:r>
          </a:p>
          <a:p>
            <a:r>
              <a:rPr lang="en-US" sz="4800" dirty="0"/>
              <a:t>God is the mind in me.</a:t>
            </a:r>
          </a:p>
          <a:p>
            <a:r>
              <a:rPr lang="en-US" sz="4800" dirty="0"/>
              <a:t>God is the source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and </a:t>
            </a:r>
            <a:r>
              <a:rPr lang="en-US" sz="4800" dirty="0"/>
              <a:t>God is the light.</a:t>
            </a:r>
          </a:p>
          <a:p>
            <a:r>
              <a:rPr lang="en-US" sz="4800" dirty="0"/>
              <a:t>God is the mind in me.</a:t>
            </a:r>
          </a:p>
        </p:txBody>
      </p:sp>
    </p:spTree>
    <p:extLst>
      <p:ext uri="{BB962C8B-B14F-4D97-AF65-F5344CB8AC3E}">
        <p14:creationId xmlns:p14="http://schemas.microsoft.com/office/powerpoint/2010/main" val="29556080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23730" y="1019921"/>
            <a:ext cx="750736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 err="1"/>
              <a:t>Oo</a:t>
            </a:r>
            <a:r>
              <a:rPr lang="en-US" sz="4800" dirty="0"/>
              <a:t> </a:t>
            </a:r>
            <a:r>
              <a:rPr lang="en-US" sz="4800" dirty="0" err="1"/>
              <a:t>oo</a:t>
            </a:r>
            <a:r>
              <a:rPr lang="en-US" sz="4800" dirty="0"/>
              <a:t> </a:t>
            </a:r>
            <a:r>
              <a:rPr lang="en-US" sz="4800" dirty="0" err="1"/>
              <a:t>oo</a:t>
            </a:r>
            <a:r>
              <a:rPr lang="en-US" sz="4800" dirty="0"/>
              <a:t> </a:t>
            </a:r>
            <a:r>
              <a:rPr lang="en-US" sz="4800" dirty="0" err="1"/>
              <a:t>oo</a:t>
            </a:r>
            <a:r>
              <a:rPr lang="en-US" sz="4800" dirty="0"/>
              <a:t>, </a:t>
            </a:r>
          </a:p>
          <a:p>
            <a:r>
              <a:rPr lang="en-US" sz="4800" dirty="0"/>
              <a:t>God is the light in me.</a:t>
            </a:r>
          </a:p>
          <a:p>
            <a:r>
              <a:rPr lang="en-US" sz="4800" dirty="0" err="1"/>
              <a:t>Oo</a:t>
            </a:r>
            <a:r>
              <a:rPr lang="en-US" sz="4800" dirty="0"/>
              <a:t> </a:t>
            </a:r>
            <a:r>
              <a:rPr lang="en-US" sz="4800" dirty="0" err="1"/>
              <a:t>oo</a:t>
            </a:r>
            <a:r>
              <a:rPr lang="en-US" sz="4800" dirty="0"/>
              <a:t> </a:t>
            </a:r>
            <a:r>
              <a:rPr lang="en-US" sz="4800" dirty="0" err="1"/>
              <a:t>oo</a:t>
            </a:r>
            <a:r>
              <a:rPr lang="en-US" sz="4800" dirty="0"/>
              <a:t> </a:t>
            </a:r>
            <a:r>
              <a:rPr lang="en-US" sz="4800" dirty="0" err="1"/>
              <a:t>oo</a:t>
            </a:r>
            <a:r>
              <a:rPr lang="en-US" sz="4800" dirty="0"/>
              <a:t>, </a:t>
            </a:r>
          </a:p>
          <a:p>
            <a:r>
              <a:rPr lang="en-US" sz="4800" dirty="0" smtClean="0"/>
              <a:t>God </a:t>
            </a:r>
            <a:r>
              <a:rPr lang="en-US" sz="4800" dirty="0"/>
              <a:t>is the mind in me</a:t>
            </a:r>
            <a:r>
              <a:rPr lang="en-US" sz="4800" dirty="0" smtClean="0"/>
              <a:t>.</a:t>
            </a:r>
          </a:p>
          <a:p>
            <a:endParaRPr lang="en-US" sz="4800" dirty="0"/>
          </a:p>
          <a:p>
            <a:pPr algn="ctr"/>
            <a:endParaRPr lang="en-US" sz="4000" i="1" dirty="0" smtClean="0"/>
          </a:p>
          <a:p>
            <a:pPr algn="ctr"/>
            <a:r>
              <a:rPr lang="en-US" sz="4000" i="1" dirty="0" smtClean="0"/>
              <a:t>(Instrumental)</a:t>
            </a:r>
          </a:p>
        </p:txBody>
      </p:sp>
    </p:spTree>
    <p:extLst>
      <p:ext uri="{BB962C8B-B14F-4D97-AF65-F5344CB8AC3E}">
        <p14:creationId xmlns:p14="http://schemas.microsoft.com/office/powerpoint/2010/main" val="29556080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08538" y="1019921"/>
            <a:ext cx="750736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/>
              <a:t>God is the voice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which </a:t>
            </a:r>
            <a:r>
              <a:rPr lang="en-US" sz="4800" dirty="0"/>
              <a:t>I am hearing. </a:t>
            </a:r>
          </a:p>
          <a:p>
            <a:r>
              <a:rPr lang="en-US" sz="4800" dirty="0"/>
              <a:t>God is the voice in me.</a:t>
            </a:r>
          </a:p>
          <a:p>
            <a:r>
              <a:rPr lang="en-US" sz="4800" dirty="0"/>
              <a:t>God is the dance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which </a:t>
            </a:r>
            <a:r>
              <a:rPr lang="en-US" sz="4800" dirty="0"/>
              <a:t>I am dancing. </a:t>
            </a:r>
          </a:p>
          <a:p>
            <a:r>
              <a:rPr lang="en-US" sz="4800" dirty="0"/>
              <a:t>God is the dance in me.</a:t>
            </a:r>
          </a:p>
        </p:txBody>
      </p:sp>
    </p:spTree>
    <p:extLst>
      <p:ext uri="{BB962C8B-B14F-4D97-AF65-F5344CB8AC3E}">
        <p14:creationId xmlns:p14="http://schemas.microsoft.com/office/powerpoint/2010/main" val="29556080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201" y="423364"/>
            <a:ext cx="8488623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700" dirty="0"/>
              <a:t>God is the laughter </a:t>
            </a:r>
            <a:r>
              <a:rPr lang="en-US" sz="4700" dirty="0" smtClean="0"/>
              <a:t>I </a:t>
            </a:r>
            <a:r>
              <a:rPr lang="en-US" sz="4700" dirty="0"/>
              <a:t>am laughing.</a:t>
            </a:r>
          </a:p>
          <a:p>
            <a:r>
              <a:rPr lang="en-US" sz="4700" dirty="0"/>
              <a:t>God is the laugh in me.</a:t>
            </a:r>
          </a:p>
          <a:p>
            <a:r>
              <a:rPr lang="en-US" sz="4700" dirty="0"/>
              <a:t>God is the joy </a:t>
            </a:r>
            <a:endParaRPr lang="en-US" sz="4700" dirty="0" smtClean="0"/>
          </a:p>
          <a:p>
            <a:r>
              <a:rPr lang="en-US" sz="4700" dirty="0"/>
              <a:t>	</a:t>
            </a:r>
            <a:r>
              <a:rPr lang="en-US" sz="4700" dirty="0" smtClean="0"/>
              <a:t>which </a:t>
            </a:r>
            <a:r>
              <a:rPr lang="en-US" sz="4700" dirty="0"/>
              <a:t>I am feeling.</a:t>
            </a:r>
          </a:p>
          <a:p>
            <a:r>
              <a:rPr lang="en-US" sz="4700" dirty="0"/>
              <a:t>God is the joy in me</a:t>
            </a:r>
            <a:r>
              <a:rPr lang="en-US" sz="4700" dirty="0" smtClean="0"/>
              <a:t>.</a:t>
            </a:r>
          </a:p>
          <a:p>
            <a:r>
              <a:rPr lang="en-US" sz="4700" dirty="0"/>
              <a:t>God is the strength </a:t>
            </a:r>
            <a:endParaRPr lang="en-US" sz="4700" dirty="0" smtClean="0"/>
          </a:p>
          <a:p>
            <a:r>
              <a:rPr lang="en-US" sz="4700" dirty="0"/>
              <a:t>	</a:t>
            </a:r>
            <a:r>
              <a:rPr lang="en-US" sz="4700" dirty="0" smtClean="0"/>
              <a:t>which </a:t>
            </a:r>
            <a:r>
              <a:rPr lang="en-US" sz="4700" dirty="0"/>
              <a:t>I am trusting.</a:t>
            </a:r>
          </a:p>
          <a:p>
            <a:r>
              <a:rPr lang="en-US" sz="4700" dirty="0"/>
              <a:t>God is the strength in me</a:t>
            </a:r>
            <a:r>
              <a:rPr lang="en-US" sz="4700" dirty="0" smtClean="0"/>
              <a:t>.</a:t>
            </a:r>
            <a:endParaRPr lang="en-US" sz="4700" dirty="0"/>
          </a:p>
        </p:txBody>
      </p:sp>
    </p:spTree>
    <p:extLst>
      <p:ext uri="{BB962C8B-B14F-4D97-AF65-F5344CB8AC3E}">
        <p14:creationId xmlns:p14="http://schemas.microsoft.com/office/powerpoint/2010/main" val="29556080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23981" y="423363"/>
            <a:ext cx="6814709" cy="5816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/>
              <a:t>Sing it, tell it, </a:t>
            </a:r>
          </a:p>
          <a:p>
            <a:r>
              <a:rPr lang="en-US" sz="4800" dirty="0"/>
              <a:t>Shout it, oh, dance it</a:t>
            </a:r>
            <a:r>
              <a:rPr lang="en-US" sz="4800" dirty="0" smtClean="0"/>
              <a:t>.</a:t>
            </a:r>
          </a:p>
          <a:p>
            <a:endParaRPr lang="en-US" dirty="0"/>
          </a:p>
          <a:p>
            <a:r>
              <a:rPr lang="en-US" sz="4800" dirty="0" err="1"/>
              <a:t>Oo</a:t>
            </a:r>
            <a:r>
              <a:rPr lang="en-US" sz="4800" dirty="0"/>
              <a:t> </a:t>
            </a:r>
            <a:r>
              <a:rPr lang="en-US" sz="4800" dirty="0" err="1"/>
              <a:t>oo</a:t>
            </a:r>
            <a:r>
              <a:rPr lang="en-US" sz="4800" dirty="0"/>
              <a:t> </a:t>
            </a:r>
            <a:r>
              <a:rPr lang="en-US" sz="4800" dirty="0" err="1"/>
              <a:t>oo</a:t>
            </a:r>
            <a:r>
              <a:rPr lang="en-US" sz="4800" dirty="0"/>
              <a:t> </a:t>
            </a:r>
            <a:r>
              <a:rPr lang="en-US" sz="4800" dirty="0" err="1"/>
              <a:t>oo</a:t>
            </a:r>
            <a:r>
              <a:rPr lang="en-US" sz="4800" dirty="0"/>
              <a:t>, </a:t>
            </a:r>
          </a:p>
          <a:p>
            <a:r>
              <a:rPr lang="en-US" sz="4800" dirty="0"/>
              <a:t>God is the light in me.</a:t>
            </a:r>
          </a:p>
          <a:p>
            <a:r>
              <a:rPr lang="en-US" sz="4800" dirty="0" err="1"/>
              <a:t>Oo</a:t>
            </a:r>
            <a:r>
              <a:rPr lang="en-US" sz="4800" dirty="0"/>
              <a:t> </a:t>
            </a:r>
            <a:r>
              <a:rPr lang="en-US" sz="4800" dirty="0" err="1"/>
              <a:t>oo</a:t>
            </a:r>
            <a:r>
              <a:rPr lang="en-US" sz="4800" dirty="0"/>
              <a:t> </a:t>
            </a:r>
            <a:r>
              <a:rPr lang="en-US" sz="4800" dirty="0" err="1"/>
              <a:t>oo</a:t>
            </a:r>
            <a:r>
              <a:rPr lang="en-US" sz="4800" dirty="0"/>
              <a:t> </a:t>
            </a:r>
            <a:r>
              <a:rPr lang="en-US" sz="4800" dirty="0" err="1"/>
              <a:t>oo</a:t>
            </a:r>
            <a:r>
              <a:rPr lang="en-US" sz="4800" dirty="0"/>
              <a:t>, </a:t>
            </a:r>
          </a:p>
          <a:p>
            <a:r>
              <a:rPr lang="en-US" sz="4800" dirty="0" smtClean="0"/>
              <a:t>God </a:t>
            </a:r>
            <a:r>
              <a:rPr lang="en-US" sz="4800" dirty="0"/>
              <a:t>is the mind in me</a:t>
            </a:r>
            <a:r>
              <a:rPr lang="en-US" sz="4800" dirty="0" smtClean="0"/>
              <a:t>.</a:t>
            </a:r>
          </a:p>
          <a:p>
            <a:endParaRPr lang="en-US" dirty="0"/>
          </a:p>
          <a:p>
            <a:r>
              <a:rPr lang="en-US" sz="4800" dirty="0"/>
              <a:t>God is the strength in me</a:t>
            </a:r>
            <a:r>
              <a:rPr lang="en-US" sz="4800" dirty="0" smtClean="0"/>
              <a:t>.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2955608051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12</TotalTime>
  <Words>137</Words>
  <Application>Microsoft Macintosh PowerPoint</Application>
  <PresentationFormat>On-screen Show (4:3)</PresentationFormat>
  <Paragraphs>47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Default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Ezell User</dc:creator>
  <cp:lastModifiedBy>David Ezell User</cp:lastModifiedBy>
  <cp:revision>3</cp:revision>
  <dcterms:created xsi:type="dcterms:W3CDTF">2016-07-13T22:08:07Z</dcterms:created>
  <dcterms:modified xsi:type="dcterms:W3CDTF">2016-07-13T22:35:55Z</dcterms:modified>
</cp:coreProperties>
</file>