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6641A-8FF8-A540-A3A8-DA8AC83084D2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B3883-8725-BA43-A991-9E9BEAF7B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096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96EE3D-5186-4585-B170-B515ACFAA5DE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3231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D6B8E9-5517-41EC-8BC7-4C15400FD3A7}" type="slidenum">
              <a:rPr lang="en-US" smtClean="0">
                <a:ea typeface="ＭＳ Ｐゴシック" pitchFamily="34" charset="-128"/>
              </a:rPr>
              <a:pPr/>
              <a:t>2</a:t>
            </a:fld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1460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4D66CE-C29C-4AED-96DB-BA5635555E01}" type="slidenum">
              <a:rPr lang="en-US" smtClean="0">
                <a:ea typeface="ＭＳ Ｐゴシック" pitchFamily="34" charset="-128"/>
              </a:rPr>
              <a:pPr/>
              <a:t>3</a:t>
            </a:fld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5768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D6B8E9-5517-41EC-8BC7-4C15400FD3A7}" type="slidenum">
              <a:rPr lang="en-US" smtClean="0">
                <a:ea typeface="ＭＳ Ｐゴシック" pitchFamily="34" charset="-128"/>
              </a:rPr>
              <a:pPr/>
              <a:t>4</a:t>
            </a:fld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1460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4D66CE-C29C-4AED-96DB-BA5635555E01}" type="slidenum">
              <a:rPr lang="en-US" smtClean="0">
                <a:ea typeface="ＭＳ Ｐゴシック" pitchFamily="34" charset="-128"/>
              </a:rPr>
              <a:pPr/>
              <a:t>5</a:t>
            </a:fld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5768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D6B8E9-5517-41EC-8BC7-4C15400FD3A7}" type="slidenum">
              <a:rPr lang="en-US" smtClean="0">
                <a:ea typeface="ＭＳ Ｐゴシック" pitchFamily="34" charset="-128"/>
              </a:rPr>
              <a:pPr/>
              <a:t>6</a:t>
            </a:fld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1460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2374222" y="2164571"/>
            <a:ext cx="676977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latin typeface="Calibri" pitchFamily="34" charset="0"/>
              </a:rPr>
              <a:t>By </a:t>
            </a:r>
            <a:r>
              <a:rPr lang="en-US" sz="5400" dirty="0">
                <a:latin typeface="Calibri" pitchFamily="34" charset="0"/>
              </a:rPr>
              <a:t>Anita G. </a:t>
            </a:r>
            <a:r>
              <a:rPr lang="en-US" sz="5400" dirty="0" smtClean="0">
                <a:latin typeface="Calibri" pitchFamily="34" charset="0"/>
              </a:rPr>
              <a:t>Houser </a:t>
            </a:r>
            <a:endParaRPr lang="en-US" sz="5400" dirty="0">
              <a:latin typeface="Calibri" pitchFamily="34" charset="0"/>
            </a:endParaRPr>
          </a:p>
          <a:p>
            <a:pPr algn="ctr"/>
            <a:endParaRPr lang="en-US" sz="1000" dirty="0">
              <a:latin typeface="Calibri" pitchFamily="34" charset="0"/>
            </a:endParaRPr>
          </a:p>
          <a:p>
            <a:pPr algn="ctr"/>
            <a:r>
              <a:rPr lang="en-US" sz="4000" dirty="0">
                <a:latin typeface="Calibri" pitchFamily="34" charset="0"/>
              </a:rPr>
              <a:t>Inspired by the teachings of </a:t>
            </a:r>
          </a:p>
          <a:p>
            <a:pPr algn="ctr"/>
            <a:r>
              <a:rPr lang="en-US" sz="4000" dirty="0" err="1">
                <a:latin typeface="Calibri" pitchFamily="34" charset="0"/>
              </a:rPr>
              <a:t>Gurumayi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</a:rPr>
              <a:t>Chidvilasananda</a:t>
            </a:r>
            <a:endParaRPr lang="en-US" sz="3600" dirty="0">
              <a:latin typeface="Calibri" pitchFamily="34" charset="0"/>
            </a:endParaRPr>
          </a:p>
        </p:txBody>
      </p:sp>
      <p:pic>
        <p:nvPicPr>
          <p:cNvPr id="9219" name="Picture 4" descr="Anita 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222" y="2111013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0" y="593601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© Anita G. Houser Published in 2007 by Heart Wind Music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0" y="41511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 i="1" dirty="0">
                <a:latin typeface="Calibri" pitchFamily="34" charset="0"/>
              </a:rPr>
              <a:t>God Dwells Within </a:t>
            </a:r>
            <a:r>
              <a:rPr lang="en-US" sz="6000" b="1" i="1" dirty="0" smtClean="0">
                <a:latin typeface="Calibri" pitchFamily="34" charset="0"/>
              </a:rPr>
              <a:t>You</a:t>
            </a:r>
            <a:endParaRPr lang="en-US" sz="3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571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ACA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609600" y="533400"/>
            <a:ext cx="82296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[God </a:t>
            </a:r>
            <a:r>
              <a:rPr lang="en-US" sz="4800" dirty="0">
                <a:latin typeface="Calibri" pitchFamily="34" charset="0"/>
              </a:rPr>
              <a:t>dwells within you. </a:t>
            </a:r>
          </a:p>
          <a:p>
            <a:r>
              <a:rPr lang="en-US" sz="4800" dirty="0">
                <a:latin typeface="Calibri" pitchFamily="34" charset="0"/>
              </a:rPr>
              <a:t>God dwells within me. </a:t>
            </a:r>
          </a:p>
          <a:p>
            <a:r>
              <a:rPr lang="en-US" sz="4800" dirty="0">
                <a:latin typeface="Calibri" pitchFamily="34" charset="0"/>
              </a:rPr>
              <a:t>God is in </a:t>
            </a:r>
            <a:r>
              <a:rPr lang="en-US" sz="4800" dirty="0" err="1">
                <a:latin typeface="Calibri" pitchFamily="34" charset="0"/>
              </a:rPr>
              <a:t>ev'rything</a:t>
            </a:r>
            <a:r>
              <a:rPr lang="en-US" sz="4800" dirty="0">
                <a:latin typeface="Calibri" pitchFamily="34" charset="0"/>
              </a:rPr>
              <a:t>, </a:t>
            </a:r>
            <a:r>
              <a:rPr lang="en-US" sz="4800" dirty="0" err="1">
                <a:latin typeface="Calibri" pitchFamily="34" charset="0"/>
              </a:rPr>
              <a:t>ev'rything</a:t>
            </a:r>
            <a:r>
              <a:rPr lang="en-US" sz="4800" dirty="0">
                <a:latin typeface="Calibri" pitchFamily="34" charset="0"/>
              </a:rPr>
              <a:t>, Can you see? </a:t>
            </a:r>
          </a:p>
          <a:p>
            <a:r>
              <a:rPr lang="en-US" sz="4800" dirty="0">
                <a:latin typeface="Calibri" pitchFamily="34" charset="0"/>
              </a:rPr>
              <a:t>Go into our hearts 	</a:t>
            </a:r>
            <a:endParaRPr lang="en-US" sz="4800" dirty="0">
              <a:latin typeface="Calibri" pitchFamily="34" charset="0"/>
            </a:endParaRP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and </a:t>
            </a:r>
            <a:r>
              <a:rPr lang="en-US" sz="4800" dirty="0">
                <a:latin typeface="Calibri" pitchFamily="34" charset="0"/>
              </a:rPr>
              <a:t>feel God there. </a:t>
            </a:r>
          </a:p>
          <a:p>
            <a:r>
              <a:rPr lang="en-US" sz="4800" dirty="0">
                <a:latin typeface="Calibri" pitchFamily="34" charset="0"/>
              </a:rPr>
              <a:t>Then in the world 				</a:t>
            </a:r>
            <a:endParaRPr lang="en-US" sz="4800" dirty="0" smtClean="0">
              <a:latin typeface="Calibri" pitchFamily="34" charset="0"/>
            </a:endParaRP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we'll </a:t>
            </a:r>
            <a:r>
              <a:rPr lang="en-US" sz="4800" dirty="0">
                <a:latin typeface="Calibri" pitchFamily="34" charset="0"/>
              </a:rPr>
              <a:t>see God </a:t>
            </a:r>
            <a:r>
              <a:rPr lang="en-US" sz="4800" dirty="0" err="1">
                <a:latin typeface="Calibri" pitchFamily="34" charset="0"/>
              </a:rPr>
              <a:t>ev'rywhere</a:t>
            </a:r>
            <a:r>
              <a:rPr lang="en-US" sz="4800" dirty="0" smtClean="0">
                <a:latin typeface="Calibri" pitchFamily="34" charset="0"/>
              </a:rPr>
              <a:t>.] 2x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367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1295400" y="1524000"/>
            <a:ext cx="71628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May we consciously be </a:t>
            </a:r>
          </a:p>
          <a:p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	that light we truly are, And shine that light </a:t>
            </a:r>
          </a:p>
          <a:p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	out into the world, 		</a:t>
            </a:r>
            <a:endParaRPr lang="en-US" sz="4800" dirty="0" smtClean="0">
              <a:solidFill>
                <a:schemeClr val="accent1">
                  <a:lumMod val="20000"/>
                  <a:lumOff val="80000"/>
                </a:schemeClr>
              </a:solidFill>
              <a:latin typeface="Calibri" pitchFamily="34" charset="0"/>
            </a:endParaRPr>
          </a:p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out </a:t>
            </a:r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into the world.</a:t>
            </a:r>
          </a:p>
        </p:txBody>
      </p:sp>
    </p:spTree>
    <p:extLst>
      <p:ext uri="{BB962C8B-B14F-4D97-AF65-F5344CB8AC3E}">
        <p14:creationId xmlns:p14="http://schemas.microsoft.com/office/powerpoint/2010/main" val="3885604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ACA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609600" y="533400"/>
            <a:ext cx="82296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God </a:t>
            </a:r>
            <a:r>
              <a:rPr lang="en-US" sz="4800" dirty="0">
                <a:latin typeface="Calibri" pitchFamily="34" charset="0"/>
              </a:rPr>
              <a:t>dwells within you. </a:t>
            </a:r>
          </a:p>
          <a:p>
            <a:r>
              <a:rPr lang="en-US" sz="4800" dirty="0">
                <a:latin typeface="Calibri" pitchFamily="34" charset="0"/>
              </a:rPr>
              <a:t>God dwells within me. </a:t>
            </a:r>
          </a:p>
          <a:p>
            <a:r>
              <a:rPr lang="en-US" sz="4800" dirty="0">
                <a:latin typeface="Calibri" pitchFamily="34" charset="0"/>
              </a:rPr>
              <a:t>God is in </a:t>
            </a:r>
            <a:r>
              <a:rPr lang="en-US" sz="4800" dirty="0" err="1">
                <a:latin typeface="Calibri" pitchFamily="34" charset="0"/>
              </a:rPr>
              <a:t>ev'rything</a:t>
            </a:r>
            <a:r>
              <a:rPr lang="en-US" sz="4800" dirty="0">
                <a:latin typeface="Calibri" pitchFamily="34" charset="0"/>
              </a:rPr>
              <a:t>, </a:t>
            </a:r>
            <a:r>
              <a:rPr lang="en-US" sz="4800" dirty="0" err="1">
                <a:latin typeface="Calibri" pitchFamily="34" charset="0"/>
              </a:rPr>
              <a:t>ev'rything</a:t>
            </a:r>
            <a:r>
              <a:rPr lang="en-US" sz="4800" dirty="0">
                <a:latin typeface="Calibri" pitchFamily="34" charset="0"/>
              </a:rPr>
              <a:t>, Can you see? </a:t>
            </a:r>
          </a:p>
          <a:p>
            <a:r>
              <a:rPr lang="en-US" sz="4800" dirty="0">
                <a:latin typeface="Calibri" pitchFamily="34" charset="0"/>
              </a:rPr>
              <a:t>Go into our hearts 	</a:t>
            </a:r>
            <a:endParaRPr lang="en-US" sz="4800" dirty="0">
              <a:latin typeface="Calibri" pitchFamily="34" charset="0"/>
            </a:endParaRP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and </a:t>
            </a:r>
            <a:r>
              <a:rPr lang="en-US" sz="4800" dirty="0">
                <a:latin typeface="Calibri" pitchFamily="34" charset="0"/>
              </a:rPr>
              <a:t>feel God there. </a:t>
            </a:r>
          </a:p>
          <a:p>
            <a:r>
              <a:rPr lang="en-US" sz="4800" dirty="0">
                <a:latin typeface="Calibri" pitchFamily="34" charset="0"/>
              </a:rPr>
              <a:t>Then in the world 				</a:t>
            </a:r>
            <a:endParaRPr lang="en-US" sz="4800" dirty="0" smtClean="0">
              <a:latin typeface="Calibri" pitchFamily="34" charset="0"/>
            </a:endParaRP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we'll </a:t>
            </a:r>
            <a:r>
              <a:rPr lang="en-US" sz="4800" dirty="0">
                <a:latin typeface="Calibri" pitchFamily="34" charset="0"/>
              </a:rPr>
              <a:t>see God </a:t>
            </a:r>
            <a:r>
              <a:rPr lang="en-US" sz="4800" dirty="0" err="1">
                <a:latin typeface="Calibri" pitchFamily="34" charset="0"/>
              </a:rPr>
              <a:t>ev'rywhere</a:t>
            </a:r>
            <a:r>
              <a:rPr lang="en-US" sz="4800" dirty="0" smtClean="0">
                <a:latin typeface="Calibri" pitchFamily="34" charset="0"/>
              </a:rPr>
              <a:t>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811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1295400" y="1524000"/>
            <a:ext cx="71628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May we consciously be </a:t>
            </a:r>
          </a:p>
          <a:p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	that light we truly are, And shine that light </a:t>
            </a:r>
          </a:p>
          <a:p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	out into the world, 		</a:t>
            </a:r>
            <a:endParaRPr lang="en-US" sz="4800" dirty="0" smtClean="0">
              <a:solidFill>
                <a:schemeClr val="accent1">
                  <a:lumMod val="20000"/>
                  <a:lumOff val="80000"/>
                </a:schemeClr>
              </a:solidFill>
              <a:latin typeface="Calibri" pitchFamily="34" charset="0"/>
            </a:endParaRPr>
          </a:p>
          <a:p>
            <a:r>
              <a:rPr lang="en-US" sz="48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out </a:t>
            </a:r>
            <a:r>
              <a:rPr lang="en-US" sz="48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libri" pitchFamily="34" charset="0"/>
              </a:rPr>
              <a:t>into the world.</a:t>
            </a:r>
          </a:p>
        </p:txBody>
      </p:sp>
    </p:spTree>
    <p:extLst>
      <p:ext uri="{BB962C8B-B14F-4D97-AF65-F5344CB8AC3E}">
        <p14:creationId xmlns:p14="http://schemas.microsoft.com/office/powerpoint/2010/main" val="161274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ACA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2" name="TextBox 2"/>
          <p:cNvSpPr txBox="1">
            <a:spLocks noChangeArrowheads="1"/>
          </p:cNvSpPr>
          <p:nvPr/>
        </p:nvSpPr>
        <p:spPr bwMode="auto">
          <a:xfrm>
            <a:off x="609600" y="533400"/>
            <a:ext cx="82296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God </a:t>
            </a:r>
            <a:r>
              <a:rPr lang="en-US" sz="4800" dirty="0">
                <a:latin typeface="Calibri" pitchFamily="34" charset="0"/>
              </a:rPr>
              <a:t>dwells within you. </a:t>
            </a:r>
          </a:p>
          <a:p>
            <a:r>
              <a:rPr lang="en-US" sz="4800" dirty="0">
                <a:latin typeface="Calibri" pitchFamily="34" charset="0"/>
              </a:rPr>
              <a:t>God dwells within me. </a:t>
            </a:r>
          </a:p>
          <a:p>
            <a:r>
              <a:rPr lang="en-US" sz="4800" dirty="0">
                <a:latin typeface="Calibri" pitchFamily="34" charset="0"/>
              </a:rPr>
              <a:t>God is in </a:t>
            </a:r>
            <a:r>
              <a:rPr lang="en-US" sz="4800" dirty="0" err="1">
                <a:latin typeface="Calibri" pitchFamily="34" charset="0"/>
              </a:rPr>
              <a:t>ev'rything</a:t>
            </a:r>
            <a:r>
              <a:rPr lang="en-US" sz="4800" dirty="0">
                <a:latin typeface="Calibri" pitchFamily="34" charset="0"/>
              </a:rPr>
              <a:t>, </a:t>
            </a:r>
            <a:r>
              <a:rPr lang="en-US" sz="4800" dirty="0" err="1">
                <a:latin typeface="Calibri" pitchFamily="34" charset="0"/>
              </a:rPr>
              <a:t>ev'rything</a:t>
            </a:r>
            <a:r>
              <a:rPr lang="en-US" sz="4800" dirty="0">
                <a:latin typeface="Calibri" pitchFamily="34" charset="0"/>
              </a:rPr>
              <a:t>, Can you see? </a:t>
            </a:r>
          </a:p>
          <a:p>
            <a:r>
              <a:rPr lang="en-US" sz="4800" dirty="0">
                <a:latin typeface="Calibri" pitchFamily="34" charset="0"/>
              </a:rPr>
              <a:t>Go into our hearts 	</a:t>
            </a:r>
            <a:endParaRPr lang="en-US" sz="4800" dirty="0">
              <a:latin typeface="Calibri" pitchFamily="34" charset="0"/>
            </a:endParaRP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and </a:t>
            </a:r>
            <a:r>
              <a:rPr lang="en-US" sz="4800" dirty="0">
                <a:latin typeface="Calibri" pitchFamily="34" charset="0"/>
              </a:rPr>
              <a:t>feel God there. </a:t>
            </a:r>
          </a:p>
          <a:p>
            <a:r>
              <a:rPr lang="en-US" sz="4800" dirty="0">
                <a:latin typeface="Calibri" pitchFamily="34" charset="0"/>
              </a:rPr>
              <a:t>Then in the world 				</a:t>
            </a:r>
            <a:endParaRPr lang="en-US" sz="4800" dirty="0" smtClean="0">
              <a:latin typeface="Calibri" pitchFamily="34" charset="0"/>
            </a:endParaRP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we'll </a:t>
            </a:r>
            <a:r>
              <a:rPr lang="en-US" sz="4800" dirty="0">
                <a:latin typeface="Calibri" pitchFamily="34" charset="0"/>
              </a:rPr>
              <a:t>see God </a:t>
            </a:r>
            <a:r>
              <a:rPr lang="en-US" sz="4800" dirty="0" err="1">
                <a:latin typeface="Calibri" pitchFamily="34" charset="0"/>
              </a:rPr>
              <a:t>ev'rywhere</a:t>
            </a:r>
            <a:r>
              <a:rPr lang="en-US" sz="4800" dirty="0" smtClean="0">
                <a:latin typeface="Calibri" pitchFamily="34" charset="0"/>
              </a:rPr>
              <a:t>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324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</TotalTime>
  <Words>118</Words>
  <Application>Microsoft Macintosh PowerPoint</Application>
  <PresentationFormat>On-screen Show (4:3)</PresentationFormat>
  <Paragraphs>41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3</cp:revision>
  <dcterms:created xsi:type="dcterms:W3CDTF">2015-07-15T11:37:13Z</dcterms:created>
  <dcterms:modified xsi:type="dcterms:W3CDTF">2015-07-16T10:49:31Z</dcterms:modified>
</cp:coreProperties>
</file>