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92844"/>
            <a:ext cx="91439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/>
              <a:t>God Gave Me</a:t>
            </a:r>
          </a:p>
          <a:p>
            <a:endParaRPr lang="en-US" sz="1400" dirty="0" smtClean="0"/>
          </a:p>
          <a:p>
            <a:endParaRPr lang="en-US" sz="4000" dirty="0"/>
          </a:p>
          <a:p>
            <a:pPr algn="ctr"/>
            <a:r>
              <a:rPr lang="en-US" sz="4000" dirty="0" smtClean="0"/>
              <a:t>By </a:t>
            </a:r>
            <a:r>
              <a:rPr lang="en-US" sz="4000" dirty="0"/>
              <a:t>Erin </a:t>
            </a:r>
            <a:r>
              <a:rPr lang="en-US" sz="4000" dirty="0" err="1"/>
              <a:t>McGaughan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6560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© 2005 Erin </a:t>
            </a:r>
            <a:r>
              <a:rPr lang="en-US" dirty="0" err="1"/>
              <a:t>McGaughan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48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890" y="1379892"/>
            <a:ext cx="843061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One </a:t>
            </a:r>
            <a:r>
              <a:rPr lang="en-US" sz="4000" dirty="0"/>
              <a:t>heart to love you, </a:t>
            </a:r>
          </a:p>
          <a:p>
            <a:r>
              <a:rPr lang="en-US" sz="4000" dirty="0"/>
              <a:t>	and 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</a:t>
            </a:r>
          </a:p>
          <a:p>
            <a:r>
              <a:rPr lang="en-US" sz="4000" dirty="0" err="1"/>
              <a:t>Ev'ry</a:t>
            </a:r>
            <a:r>
              <a:rPr lang="en-US" sz="4000" dirty="0"/>
              <a:t> day of my life, </a:t>
            </a:r>
            <a:r>
              <a:rPr lang="en-US" sz="4000" dirty="0" err="1"/>
              <a:t>ev'ry</a:t>
            </a:r>
            <a:r>
              <a:rPr lang="en-US" sz="4000" dirty="0"/>
              <a:t> day of my life. </a:t>
            </a:r>
          </a:p>
        </p:txBody>
      </p:sp>
    </p:spTree>
    <p:extLst>
      <p:ext uri="{BB962C8B-B14F-4D97-AF65-F5344CB8AC3E}">
        <p14:creationId xmlns:p14="http://schemas.microsoft.com/office/powerpoint/2010/main" val="425909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8337" y="1192844"/>
            <a:ext cx="763462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 </a:t>
            </a:r>
            <a:r>
              <a:rPr lang="en-US" sz="4000" dirty="0" smtClean="0"/>
              <a:t>one </a:t>
            </a:r>
            <a:r>
              <a:rPr lang="en-US" sz="4000" dirty="0"/>
              <a:t>heart to love you.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ev’ry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ev’ry</a:t>
            </a:r>
            <a:r>
              <a:rPr lang="en-US" sz="4000" dirty="0"/>
              <a:t> day.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4776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8337" y="1192844"/>
            <a:ext cx="673443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God gave me:</a:t>
            </a:r>
          </a:p>
          <a:p>
            <a:r>
              <a:rPr lang="en-US" sz="4000" dirty="0" smtClean="0"/>
              <a:t>Two ears to hear the word, and </a:t>
            </a:r>
          </a:p>
          <a:p>
            <a:r>
              <a:rPr lang="en-US" sz="4000" dirty="0" smtClean="0"/>
              <a:t>One heart to love you, and </a:t>
            </a:r>
          </a:p>
          <a:p>
            <a:r>
              <a:rPr lang="en-US" sz="4000" dirty="0" smtClean="0"/>
              <a:t>	I'm </a:t>
            </a:r>
            <a:r>
              <a:rPr lang="en-US" sz="4000" dirty="0" err="1" smtClean="0"/>
              <a:t>gonna</a:t>
            </a:r>
            <a:r>
              <a:rPr lang="en-US" sz="4000" dirty="0" smtClean="0"/>
              <a:t> do that </a:t>
            </a:r>
            <a:r>
              <a:rPr lang="en-US" sz="4000" dirty="0" err="1" smtClean="0"/>
              <a:t>ev'ry</a:t>
            </a:r>
            <a:r>
              <a:rPr lang="en-US" sz="4000" dirty="0" smtClean="0"/>
              <a:t> day,</a:t>
            </a:r>
          </a:p>
          <a:p>
            <a:r>
              <a:rPr lang="en-US" sz="4000" dirty="0" smtClean="0"/>
              <a:t>I'm </a:t>
            </a:r>
            <a:r>
              <a:rPr lang="en-US" sz="4000" dirty="0" err="1" smtClean="0"/>
              <a:t>gonna</a:t>
            </a:r>
            <a:r>
              <a:rPr lang="en-US" sz="4000" dirty="0" smtClean="0"/>
              <a:t> do that </a:t>
            </a:r>
            <a:r>
              <a:rPr lang="en-US" sz="4000" dirty="0" err="1" smtClean="0"/>
              <a:t>ev'ry</a:t>
            </a:r>
            <a:r>
              <a:rPr lang="en-US" sz="4000" dirty="0" smtClean="0"/>
              <a:t> day,</a:t>
            </a:r>
          </a:p>
          <a:p>
            <a:r>
              <a:rPr lang="en-US" sz="4000" dirty="0" smtClean="0"/>
              <a:t>I'm </a:t>
            </a:r>
            <a:r>
              <a:rPr lang="en-US" sz="4000" dirty="0" err="1" smtClean="0"/>
              <a:t>gonna</a:t>
            </a:r>
            <a:r>
              <a:rPr lang="en-US" sz="4000" dirty="0" smtClean="0"/>
              <a:t> do that </a:t>
            </a:r>
            <a:r>
              <a:rPr lang="en-US" sz="4000" dirty="0" err="1" smtClean="0"/>
              <a:t>ev'ry</a:t>
            </a:r>
            <a:r>
              <a:rPr lang="en-US" sz="4000" dirty="0" smtClean="0"/>
              <a:t> day, </a:t>
            </a:r>
          </a:p>
          <a:p>
            <a:r>
              <a:rPr lang="en-US" sz="4000" dirty="0" smtClean="0"/>
              <a:t>	</a:t>
            </a:r>
            <a:r>
              <a:rPr lang="en-US" sz="4000" dirty="0" err="1" smtClean="0"/>
              <a:t>ev'ry</a:t>
            </a:r>
            <a:r>
              <a:rPr lang="en-US" sz="4000" dirty="0" smtClean="0"/>
              <a:t> day of my life.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06513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8337" y="867972"/>
            <a:ext cx="736116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me:</a:t>
            </a:r>
          </a:p>
          <a:p>
            <a:r>
              <a:rPr lang="en-US" sz="4000" dirty="0"/>
              <a:t>Two eyes to see the miracle, </a:t>
            </a:r>
          </a:p>
          <a:p>
            <a:r>
              <a:rPr lang="en-US" sz="4000" dirty="0"/>
              <a:t>Two ears to hear the word, and </a:t>
            </a:r>
          </a:p>
          <a:p>
            <a:r>
              <a:rPr lang="en-US" sz="4000" dirty="0"/>
              <a:t>One heart to love you, </a:t>
            </a:r>
          </a:p>
          <a:p>
            <a:r>
              <a:rPr lang="en-US" sz="4000" dirty="0"/>
              <a:t>	and 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 </a:t>
            </a:r>
          </a:p>
        </p:txBody>
      </p:sp>
    </p:spTree>
    <p:extLst>
      <p:ext uri="{BB962C8B-B14F-4D97-AF65-F5344CB8AC3E}">
        <p14:creationId xmlns:p14="http://schemas.microsoft.com/office/powerpoint/2010/main" val="2804489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8337" y="533255"/>
            <a:ext cx="736116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me:</a:t>
            </a:r>
          </a:p>
          <a:p>
            <a:r>
              <a:rPr lang="en-US" sz="4000" dirty="0"/>
              <a:t>Two hands to work for justice, </a:t>
            </a:r>
          </a:p>
          <a:p>
            <a:r>
              <a:rPr lang="en-US" sz="4000" dirty="0"/>
              <a:t>Two eyes to see the miracle, </a:t>
            </a:r>
          </a:p>
          <a:p>
            <a:r>
              <a:rPr lang="en-US" sz="4000" dirty="0"/>
              <a:t>Two ears to hear the word, and </a:t>
            </a:r>
          </a:p>
          <a:p>
            <a:r>
              <a:rPr lang="en-US" sz="4000" dirty="0"/>
              <a:t>One heart to love you, </a:t>
            </a:r>
          </a:p>
          <a:p>
            <a:r>
              <a:rPr lang="en-US" sz="4000" dirty="0"/>
              <a:t>	and 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 </a:t>
            </a:r>
          </a:p>
        </p:txBody>
      </p:sp>
    </p:spTree>
    <p:extLst>
      <p:ext uri="{BB962C8B-B14F-4D97-AF65-F5344CB8AC3E}">
        <p14:creationId xmlns:p14="http://schemas.microsoft.com/office/powerpoint/2010/main" val="2306513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972" y="365897"/>
            <a:ext cx="7361160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me:</a:t>
            </a:r>
          </a:p>
          <a:p>
            <a:r>
              <a:rPr lang="en-US" sz="4000" dirty="0"/>
              <a:t>Two lips to sing Hallelujah, </a:t>
            </a:r>
          </a:p>
          <a:p>
            <a:r>
              <a:rPr lang="en-US" sz="4000" dirty="0"/>
              <a:t>Two hands to work for justice, </a:t>
            </a:r>
          </a:p>
          <a:p>
            <a:r>
              <a:rPr lang="en-US" sz="4000" dirty="0"/>
              <a:t>Two eyes to see the miracle, </a:t>
            </a:r>
          </a:p>
          <a:p>
            <a:r>
              <a:rPr lang="en-US" sz="4000" dirty="0"/>
              <a:t>Two ears to hear the word, and </a:t>
            </a:r>
          </a:p>
          <a:p>
            <a:r>
              <a:rPr lang="en-US" sz="4000" dirty="0"/>
              <a:t>One heart to love you, </a:t>
            </a:r>
          </a:p>
          <a:p>
            <a:r>
              <a:rPr lang="en-US" sz="4000" dirty="0"/>
              <a:t>	and 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 </a:t>
            </a:r>
          </a:p>
        </p:txBody>
      </p:sp>
    </p:spTree>
    <p:extLst>
      <p:ext uri="{BB962C8B-B14F-4D97-AF65-F5344CB8AC3E}">
        <p14:creationId xmlns:p14="http://schemas.microsoft.com/office/powerpoint/2010/main" val="2306513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972" y="365897"/>
            <a:ext cx="673443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me:</a:t>
            </a:r>
          </a:p>
          <a:p>
            <a:r>
              <a:rPr lang="en-US" sz="4000" dirty="0"/>
              <a:t>Two legs to keep things </a:t>
            </a:r>
            <a:r>
              <a:rPr lang="en-US" sz="4000" dirty="0" err="1"/>
              <a:t>movin</a:t>
            </a:r>
            <a:r>
              <a:rPr lang="en-US" sz="4000" dirty="0"/>
              <a:t>', </a:t>
            </a:r>
          </a:p>
          <a:p>
            <a:r>
              <a:rPr lang="en-US" sz="4000" dirty="0"/>
              <a:t>Two lips to sing Hallelujah, </a:t>
            </a:r>
          </a:p>
          <a:p>
            <a:r>
              <a:rPr lang="en-US" sz="4000" dirty="0"/>
              <a:t>Two hands to work for justice, </a:t>
            </a:r>
          </a:p>
          <a:p>
            <a:r>
              <a:rPr lang="en-US" sz="4000" dirty="0"/>
              <a:t>Two eyes to see the miracle, </a:t>
            </a:r>
          </a:p>
          <a:p>
            <a:r>
              <a:rPr lang="en-US" sz="4000" dirty="0"/>
              <a:t>Two ears to hear the word, and </a:t>
            </a:r>
          </a:p>
        </p:txBody>
      </p:sp>
    </p:spTree>
    <p:extLst>
      <p:ext uri="{BB962C8B-B14F-4D97-AF65-F5344CB8AC3E}">
        <p14:creationId xmlns:p14="http://schemas.microsoft.com/office/powerpoint/2010/main" val="4259095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9109" y="927040"/>
            <a:ext cx="736116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One </a:t>
            </a:r>
            <a:r>
              <a:rPr lang="en-US" sz="4000" dirty="0"/>
              <a:t>heart to love you, </a:t>
            </a:r>
          </a:p>
          <a:p>
            <a:r>
              <a:rPr lang="en-US" sz="4000" dirty="0"/>
              <a:t>	and 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</a:t>
            </a:r>
          </a:p>
          <a:p>
            <a:r>
              <a:rPr lang="en-US" sz="4000" dirty="0"/>
              <a:t>I'm </a:t>
            </a:r>
            <a:r>
              <a:rPr lang="en-US" sz="4000" dirty="0" err="1"/>
              <a:t>gonna</a:t>
            </a:r>
            <a:r>
              <a:rPr lang="en-US" sz="4000" dirty="0"/>
              <a:t> do that </a:t>
            </a:r>
            <a:r>
              <a:rPr lang="en-US" sz="4000" dirty="0" err="1"/>
              <a:t>ev'ry</a:t>
            </a:r>
            <a:r>
              <a:rPr lang="en-US" sz="4000" dirty="0"/>
              <a:t> day, </a:t>
            </a:r>
          </a:p>
          <a:p>
            <a:r>
              <a:rPr lang="en-US" sz="4000" dirty="0"/>
              <a:t>	</a:t>
            </a:r>
            <a:r>
              <a:rPr lang="en-US" sz="4000" dirty="0" err="1"/>
              <a:t>ev'ry</a:t>
            </a:r>
            <a:r>
              <a:rPr lang="en-US" sz="4000" dirty="0"/>
              <a:t> day of my life.</a:t>
            </a:r>
          </a:p>
        </p:txBody>
      </p:sp>
    </p:spTree>
    <p:extLst>
      <p:ext uri="{BB962C8B-B14F-4D97-AF65-F5344CB8AC3E}">
        <p14:creationId xmlns:p14="http://schemas.microsoft.com/office/powerpoint/2010/main" val="1121127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882" y="739992"/>
            <a:ext cx="673443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God gave me:</a:t>
            </a:r>
          </a:p>
          <a:p>
            <a:r>
              <a:rPr lang="en-US" sz="4000" dirty="0"/>
              <a:t>One life to live in Spirit, </a:t>
            </a:r>
          </a:p>
          <a:p>
            <a:r>
              <a:rPr lang="en-US" sz="4000" dirty="0"/>
              <a:t>Two legs to keep things </a:t>
            </a:r>
            <a:r>
              <a:rPr lang="en-US" sz="4000" dirty="0" err="1"/>
              <a:t>movin</a:t>
            </a:r>
            <a:r>
              <a:rPr lang="en-US" sz="4000" dirty="0"/>
              <a:t>', </a:t>
            </a:r>
          </a:p>
          <a:p>
            <a:r>
              <a:rPr lang="en-US" sz="4000" dirty="0"/>
              <a:t>Two lips to sing Hallelujah, </a:t>
            </a:r>
          </a:p>
          <a:p>
            <a:r>
              <a:rPr lang="en-US" sz="4000" dirty="0"/>
              <a:t>Two hands to work for justice, </a:t>
            </a:r>
          </a:p>
          <a:p>
            <a:r>
              <a:rPr lang="en-US" sz="4000" dirty="0"/>
              <a:t>Two eyes to see the miracle, </a:t>
            </a:r>
          </a:p>
          <a:p>
            <a:r>
              <a:rPr lang="en-US" sz="4000" dirty="0"/>
              <a:t>Two ears to hear the word, and </a:t>
            </a:r>
          </a:p>
        </p:txBody>
      </p:sp>
    </p:spTree>
    <p:extLst>
      <p:ext uri="{BB962C8B-B14F-4D97-AF65-F5344CB8AC3E}">
        <p14:creationId xmlns:p14="http://schemas.microsoft.com/office/powerpoint/2010/main" val="224049311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</TotalTime>
  <Words>253</Words>
  <Application>Microsoft Macintosh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2016-01-07T11:32:13Z</dcterms:created>
  <dcterms:modified xsi:type="dcterms:W3CDTF">2016-01-07T11:41:15Z</dcterms:modified>
</cp:coreProperties>
</file>