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979751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6000" b="1" i="1" dirty="0"/>
              <a:t>God Is My Source</a:t>
            </a:r>
          </a:p>
          <a:p>
            <a:pPr algn="ctr"/>
            <a:r>
              <a:rPr lang="en-US" sz="4800" dirty="0"/>
              <a:t>By Karen </a:t>
            </a:r>
            <a:r>
              <a:rPr lang="en-US" sz="4800" dirty="0" err="1"/>
              <a:t>Drucker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38423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Copyright © 1999 </a:t>
            </a:r>
            <a:r>
              <a:rPr lang="en-US" sz="2400" dirty="0" err="1"/>
              <a:t>TayToones</a:t>
            </a:r>
            <a:r>
              <a:rPr lang="en-US" sz="2400" dirty="0"/>
              <a:t> (BMI)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22971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1660" y="877845"/>
            <a:ext cx="819346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God is my source.</a:t>
            </a:r>
          </a:p>
          <a:p>
            <a:r>
              <a:rPr lang="en-US" sz="4800" dirty="0"/>
              <a:t>God is my power.</a:t>
            </a:r>
          </a:p>
          <a:p>
            <a:r>
              <a:rPr lang="en-US" sz="4800" dirty="0"/>
              <a:t>God gives me </a:t>
            </a:r>
            <a:r>
              <a:rPr lang="en-US" sz="4800" dirty="0" err="1"/>
              <a:t>ev'rything</a:t>
            </a:r>
            <a:r>
              <a:rPr lang="en-US" sz="4800" dirty="0"/>
              <a:t> I need.</a:t>
            </a:r>
          </a:p>
          <a:p>
            <a:r>
              <a:rPr lang="en-US" sz="4800" dirty="0"/>
              <a:t>So I give thanks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for </a:t>
            </a:r>
            <a:r>
              <a:rPr lang="en-US" sz="4800" dirty="0"/>
              <a:t>all my blessings.</a:t>
            </a:r>
          </a:p>
          <a:p>
            <a:r>
              <a:rPr lang="en-US" sz="4800" dirty="0"/>
              <a:t>God gives me </a:t>
            </a:r>
            <a:r>
              <a:rPr lang="en-US" sz="4800" dirty="0" err="1"/>
              <a:t>ev'rything</a:t>
            </a:r>
            <a:r>
              <a:rPr lang="en-US" sz="4800" dirty="0"/>
              <a:t> I need..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82429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1660" y="877845"/>
            <a:ext cx="832481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Love is </a:t>
            </a:r>
            <a:r>
              <a:rPr lang="en-US" sz="4800" dirty="0"/>
              <a:t>my source.</a:t>
            </a:r>
          </a:p>
          <a:p>
            <a:r>
              <a:rPr lang="en-US" sz="4800" dirty="0"/>
              <a:t>Love </a:t>
            </a:r>
            <a:r>
              <a:rPr lang="en-US" sz="4800" dirty="0" smtClean="0"/>
              <a:t>is </a:t>
            </a:r>
            <a:r>
              <a:rPr lang="en-US" sz="4800" dirty="0"/>
              <a:t>my power.</a:t>
            </a:r>
          </a:p>
          <a:p>
            <a:r>
              <a:rPr lang="en-US" sz="4800" dirty="0"/>
              <a:t>Love </a:t>
            </a:r>
            <a:r>
              <a:rPr lang="en-US" sz="4800" dirty="0" smtClean="0"/>
              <a:t>gives </a:t>
            </a:r>
            <a:r>
              <a:rPr lang="en-US" sz="4800" dirty="0"/>
              <a:t>me </a:t>
            </a:r>
            <a:r>
              <a:rPr lang="en-US" sz="4800" dirty="0" err="1"/>
              <a:t>ev'rything</a:t>
            </a:r>
            <a:r>
              <a:rPr lang="en-US" sz="4800" dirty="0"/>
              <a:t> I need.</a:t>
            </a:r>
          </a:p>
          <a:p>
            <a:r>
              <a:rPr lang="en-US" sz="4800" dirty="0"/>
              <a:t>So I give thanks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for </a:t>
            </a:r>
            <a:r>
              <a:rPr lang="en-US" sz="4800" dirty="0"/>
              <a:t>all my blessings.</a:t>
            </a:r>
          </a:p>
          <a:p>
            <a:r>
              <a:rPr lang="en-US" sz="4800" dirty="0"/>
              <a:t>Love </a:t>
            </a:r>
            <a:r>
              <a:rPr lang="en-US" sz="4800" dirty="0" smtClean="0"/>
              <a:t>gives </a:t>
            </a:r>
            <a:r>
              <a:rPr lang="en-US" sz="4800" dirty="0"/>
              <a:t>me </a:t>
            </a:r>
            <a:r>
              <a:rPr lang="en-US" sz="4800" dirty="0" err="1"/>
              <a:t>ev'rything</a:t>
            </a:r>
            <a:r>
              <a:rPr lang="en-US" sz="4800" dirty="0"/>
              <a:t> I need..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700776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1660" y="877845"/>
            <a:ext cx="864281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Peace is </a:t>
            </a:r>
            <a:r>
              <a:rPr lang="en-US" sz="4800" dirty="0"/>
              <a:t>my source.</a:t>
            </a:r>
          </a:p>
          <a:p>
            <a:r>
              <a:rPr lang="en-US" sz="4800" dirty="0"/>
              <a:t>Peace </a:t>
            </a:r>
            <a:r>
              <a:rPr lang="en-US" sz="4800" dirty="0" smtClean="0"/>
              <a:t>is </a:t>
            </a:r>
            <a:r>
              <a:rPr lang="en-US" sz="4800" dirty="0"/>
              <a:t>my power.</a:t>
            </a:r>
          </a:p>
          <a:p>
            <a:r>
              <a:rPr lang="en-US" sz="4800" dirty="0"/>
              <a:t>Peace </a:t>
            </a:r>
            <a:r>
              <a:rPr lang="en-US" sz="4800" dirty="0" smtClean="0"/>
              <a:t>gives </a:t>
            </a:r>
            <a:r>
              <a:rPr lang="en-US" sz="4800" dirty="0"/>
              <a:t>me </a:t>
            </a:r>
            <a:r>
              <a:rPr lang="en-US" sz="4800" dirty="0" err="1"/>
              <a:t>ev'rything</a:t>
            </a:r>
            <a:r>
              <a:rPr lang="en-US" sz="4800" dirty="0"/>
              <a:t> I need.</a:t>
            </a:r>
          </a:p>
          <a:p>
            <a:r>
              <a:rPr lang="en-US" sz="4800" dirty="0"/>
              <a:t>So I give thanks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for </a:t>
            </a:r>
            <a:r>
              <a:rPr lang="en-US" sz="4800" dirty="0"/>
              <a:t>all my blessings.</a:t>
            </a:r>
          </a:p>
          <a:p>
            <a:r>
              <a:rPr lang="en-US" sz="4800" dirty="0"/>
              <a:t>Peace </a:t>
            </a:r>
            <a:r>
              <a:rPr lang="en-US" sz="4800" dirty="0" smtClean="0"/>
              <a:t>gives </a:t>
            </a:r>
            <a:r>
              <a:rPr lang="en-US" sz="4800" dirty="0"/>
              <a:t>me </a:t>
            </a:r>
            <a:r>
              <a:rPr lang="en-US" sz="4800" dirty="0" err="1"/>
              <a:t>ev'rything</a:t>
            </a:r>
            <a:r>
              <a:rPr lang="en-US" sz="4800" dirty="0"/>
              <a:t> I need..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700776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1660" y="877845"/>
            <a:ext cx="819346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Joy is </a:t>
            </a:r>
            <a:r>
              <a:rPr lang="en-US" sz="4800" dirty="0"/>
              <a:t>my source.</a:t>
            </a:r>
          </a:p>
          <a:p>
            <a:r>
              <a:rPr lang="en-US" sz="4800" dirty="0"/>
              <a:t>Joy </a:t>
            </a:r>
            <a:r>
              <a:rPr lang="en-US" sz="4800" dirty="0" smtClean="0"/>
              <a:t>is </a:t>
            </a:r>
            <a:r>
              <a:rPr lang="en-US" sz="4800" dirty="0"/>
              <a:t>my power.</a:t>
            </a:r>
          </a:p>
          <a:p>
            <a:r>
              <a:rPr lang="en-US" sz="4800" dirty="0"/>
              <a:t>Joy </a:t>
            </a:r>
            <a:r>
              <a:rPr lang="en-US" sz="4800" dirty="0" smtClean="0"/>
              <a:t>gives </a:t>
            </a:r>
            <a:r>
              <a:rPr lang="en-US" sz="4800" dirty="0"/>
              <a:t>me </a:t>
            </a:r>
            <a:r>
              <a:rPr lang="en-US" sz="4800" dirty="0" err="1"/>
              <a:t>ev'rything</a:t>
            </a:r>
            <a:r>
              <a:rPr lang="en-US" sz="4800" dirty="0"/>
              <a:t> I need.</a:t>
            </a:r>
          </a:p>
          <a:p>
            <a:r>
              <a:rPr lang="en-US" sz="4800" dirty="0"/>
              <a:t>So I give thanks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for </a:t>
            </a:r>
            <a:r>
              <a:rPr lang="en-US" sz="4800" dirty="0"/>
              <a:t>all my blessings.</a:t>
            </a:r>
          </a:p>
          <a:p>
            <a:r>
              <a:rPr lang="en-US" sz="4800" dirty="0"/>
              <a:t>Joy </a:t>
            </a:r>
            <a:r>
              <a:rPr lang="en-US" sz="4800" dirty="0" smtClean="0"/>
              <a:t>gives </a:t>
            </a:r>
            <a:r>
              <a:rPr lang="en-US" sz="4800" dirty="0"/>
              <a:t>me </a:t>
            </a:r>
            <a:r>
              <a:rPr lang="en-US" sz="4800" dirty="0" err="1"/>
              <a:t>ev'rything</a:t>
            </a:r>
            <a:r>
              <a:rPr lang="en-US" sz="4800" dirty="0"/>
              <a:t> I need..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70077669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</TotalTime>
  <Words>98</Words>
  <Application>Microsoft Macintosh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2015-07-17T01:48:05Z</dcterms:created>
  <dcterms:modified xsi:type="dcterms:W3CDTF">2015-07-17T01:51:49Z</dcterms:modified>
</cp:coreProperties>
</file>