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7" r:id="rId4"/>
    <p:sldId id="262" r:id="rId5"/>
    <p:sldId id="258" r:id="rId6"/>
    <p:sldId id="263" r:id="rId7"/>
    <p:sldId id="259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04" y="-9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02914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i="1" dirty="0"/>
              <a:t>God's Mind Is </a:t>
            </a:r>
            <a:endParaRPr lang="en-US" sz="6000" b="1" i="1" dirty="0" smtClean="0"/>
          </a:p>
          <a:p>
            <a:pPr algn="ctr"/>
            <a:r>
              <a:rPr lang="en-US" sz="6000" b="1" i="1" dirty="0" smtClean="0"/>
              <a:t>Working </a:t>
            </a:r>
            <a:r>
              <a:rPr lang="en-US" sz="6000" b="1" i="1" dirty="0"/>
              <a:t>in My Mind</a:t>
            </a:r>
          </a:p>
          <a:p>
            <a:pPr algn="ctr"/>
            <a:endParaRPr lang="en-US" sz="4800" dirty="0" smtClean="0"/>
          </a:p>
          <a:p>
            <a:pPr algn="ctr"/>
            <a:r>
              <a:rPr lang="en-US" sz="4800" dirty="0" smtClean="0"/>
              <a:t>By </a:t>
            </a:r>
            <a:r>
              <a:rPr lang="en-US" sz="4800" dirty="0"/>
              <a:t>Rev. Blair Tabor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5256334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© 2008 Rev. Blair Tabor</a:t>
            </a:r>
          </a:p>
        </p:txBody>
      </p:sp>
    </p:spTree>
    <p:extLst>
      <p:ext uri="{BB962C8B-B14F-4D97-AF65-F5344CB8AC3E}">
        <p14:creationId xmlns:p14="http://schemas.microsoft.com/office/powerpoint/2010/main" val="1482750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9844" y="1207184"/>
            <a:ext cx="755660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God's mind is working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in </a:t>
            </a:r>
            <a:r>
              <a:rPr lang="en-US" sz="4800" dirty="0"/>
              <a:t>my mind. </a:t>
            </a:r>
            <a:endParaRPr lang="en-US" sz="4800" dirty="0" smtClean="0"/>
          </a:p>
          <a:p>
            <a:r>
              <a:rPr lang="en-US" sz="4800" dirty="0" smtClean="0"/>
              <a:t>I </a:t>
            </a:r>
            <a:r>
              <a:rPr lang="en-US" sz="4800" dirty="0"/>
              <a:t>see the light shining thru. Divine ideas of all kinds: </a:t>
            </a:r>
            <a:endParaRPr lang="en-US" sz="4800" dirty="0" smtClean="0"/>
          </a:p>
          <a:p>
            <a:r>
              <a:rPr lang="en-US" sz="4800" dirty="0" smtClean="0"/>
              <a:t>I </a:t>
            </a:r>
            <a:r>
              <a:rPr lang="en-US" sz="4800" dirty="0"/>
              <a:t>know just what to do.</a:t>
            </a:r>
          </a:p>
        </p:txBody>
      </p:sp>
    </p:spTree>
    <p:extLst>
      <p:ext uri="{BB962C8B-B14F-4D97-AF65-F5344CB8AC3E}">
        <p14:creationId xmlns:p14="http://schemas.microsoft.com/office/powerpoint/2010/main" val="883433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40061" y="1156559"/>
            <a:ext cx="759668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My mind is the gate. </a:t>
            </a:r>
            <a:endParaRPr lang="en-US" sz="4800" dirty="0" smtClean="0"/>
          </a:p>
          <a:p>
            <a:r>
              <a:rPr lang="en-US" sz="4800" dirty="0" smtClean="0"/>
              <a:t>I </a:t>
            </a:r>
            <a:r>
              <a:rPr lang="en-US" sz="4800" dirty="0"/>
              <a:t>can create life heavenly </a:t>
            </a:r>
            <a:endParaRPr lang="en-US" sz="4800" dirty="0" smtClean="0"/>
          </a:p>
          <a:p>
            <a:r>
              <a:rPr lang="en-US" sz="4800" dirty="0" smtClean="0"/>
              <a:t>All </a:t>
            </a:r>
            <a:r>
              <a:rPr lang="en-US" sz="4800" dirty="0"/>
              <a:t>of my thoughts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are </a:t>
            </a:r>
            <a:r>
              <a:rPr lang="en-US" sz="4800" dirty="0"/>
              <a:t>working </a:t>
            </a:r>
            <a:endParaRPr lang="en-US" sz="4800" dirty="0" smtClean="0"/>
          </a:p>
          <a:p>
            <a:r>
              <a:rPr lang="en-US" sz="4800" dirty="0" smtClean="0"/>
              <a:t>With </a:t>
            </a:r>
            <a:r>
              <a:rPr lang="en-US" sz="4800" dirty="0"/>
              <a:t>God's pure energy.</a:t>
            </a:r>
          </a:p>
        </p:txBody>
      </p:sp>
    </p:spTree>
    <p:extLst>
      <p:ext uri="{BB962C8B-B14F-4D97-AF65-F5344CB8AC3E}">
        <p14:creationId xmlns:p14="http://schemas.microsoft.com/office/powerpoint/2010/main" val="2833398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9844" y="1207184"/>
            <a:ext cx="755660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God's mind is working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in </a:t>
            </a:r>
            <a:r>
              <a:rPr lang="en-US" sz="4800" dirty="0"/>
              <a:t>my mind. </a:t>
            </a:r>
            <a:endParaRPr lang="en-US" sz="4800" dirty="0" smtClean="0"/>
          </a:p>
          <a:p>
            <a:r>
              <a:rPr lang="en-US" sz="4800" dirty="0" smtClean="0"/>
              <a:t>I </a:t>
            </a:r>
            <a:r>
              <a:rPr lang="en-US" sz="4800" dirty="0"/>
              <a:t>see the light shining thru. Divine ideas of all kinds: </a:t>
            </a:r>
            <a:endParaRPr lang="en-US" sz="4800" dirty="0" smtClean="0"/>
          </a:p>
          <a:p>
            <a:r>
              <a:rPr lang="en-US" sz="4800" dirty="0" smtClean="0"/>
              <a:t>I </a:t>
            </a:r>
            <a:r>
              <a:rPr lang="en-US" sz="4800" dirty="0"/>
              <a:t>know just what to do.</a:t>
            </a:r>
          </a:p>
        </p:txBody>
      </p:sp>
    </p:spTree>
    <p:extLst>
      <p:ext uri="{BB962C8B-B14F-4D97-AF65-F5344CB8AC3E}">
        <p14:creationId xmlns:p14="http://schemas.microsoft.com/office/powerpoint/2010/main" val="804525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19023" y="1232185"/>
            <a:ext cx="528318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err="1"/>
              <a:t>Godlife</a:t>
            </a:r>
            <a:r>
              <a:rPr lang="en-US" sz="4800" dirty="0"/>
              <a:t> in me flows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full </a:t>
            </a:r>
            <a:r>
              <a:rPr lang="en-US" sz="4800" dirty="0"/>
              <a:t>and free. </a:t>
            </a:r>
            <a:endParaRPr lang="en-US" sz="4800" dirty="0" smtClean="0"/>
          </a:p>
          <a:p>
            <a:r>
              <a:rPr lang="en-US" sz="4800" dirty="0" smtClean="0"/>
              <a:t>I </a:t>
            </a:r>
            <a:r>
              <a:rPr lang="en-US" sz="4800" dirty="0"/>
              <a:t>am alive! </a:t>
            </a:r>
            <a:endParaRPr lang="en-US" sz="4800" dirty="0" smtClean="0"/>
          </a:p>
          <a:p>
            <a:r>
              <a:rPr lang="en-US" sz="4800" dirty="0" smtClean="0"/>
              <a:t>Energy </a:t>
            </a:r>
            <a:r>
              <a:rPr lang="en-US" sz="4800" dirty="0"/>
              <a:t>flows,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my </a:t>
            </a:r>
            <a:r>
              <a:rPr lang="en-US" sz="4800" dirty="0"/>
              <a:t>body glows, </a:t>
            </a:r>
            <a:endParaRPr lang="en-US" sz="4800" dirty="0" smtClean="0"/>
          </a:p>
          <a:p>
            <a:r>
              <a:rPr lang="en-US" sz="4800" dirty="0" smtClean="0"/>
              <a:t>I </a:t>
            </a:r>
            <a:r>
              <a:rPr lang="en-US" sz="4800" dirty="0"/>
              <a:t>am revived!</a:t>
            </a:r>
          </a:p>
        </p:txBody>
      </p:sp>
    </p:spTree>
    <p:extLst>
      <p:ext uri="{BB962C8B-B14F-4D97-AF65-F5344CB8AC3E}">
        <p14:creationId xmlns:p14="http://schemas.microsoft.com/office/powerpoint/2010/main" val="883433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9844" y="1207184"/>
            <a:ext cx="755660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God's mind is working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in </a:t>
            </a:r>
            <a:r>
              <a:rPr lang="en-US" sz="4800" dirty="0"/>
              <a:t>my mind. </a:t>
            </a:r>
            <a:endParaRPr lang="en-US" sz="4800" dirty="0" smtClean="0"/>
          </a:p>
          <a:p>
            <a:r>
              <a:rPr lang="en-US" sz="4800" dirty="0" smtClean="0"/>
              <a:t>I </a:t>
            </a:r>
            <a:r>
              <a:rPr lang="en-US" sz="4800" dirty="0"/>
              <a:t>see the light shining thru. Divine ideas of all kinds: </a:t>
            </a:r>
            <a:endParaRPr lang="en-US" sz="4800" dirty="0" smtClean="0"/>
          </a:p>
          <a:p>
            <a:r>
              <a:rPr lang="en-US" sz="4800" dirty="0" smtClean="0"/>
              <a:t>I </a:t>
            </a:r>
            <a:r>
              <a:rPr lang="en-US" sz="4800" dirty="0"/>
              <a:t>know just what to do.</a:t>
            </a:r>
          </a:p>
        </p:txBody>
      </p:sp>
    </p:spTree>
    <p:extLst>
      <p:ext uri="{BB962C8B-B14F-4D97-AF65-F5344CB8AC3E}">
        <p14:creationId xmlns:p14="http://schemas.microsoft.com/office/powerpoint/2010/main" val="804525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7417" y="1102910"/>
            <a:ext cx="816249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Now is the time for me to </a:t>
            </a:r>
            <a:r>
              <a:rPr lang="en-US" sz="4800" dirty="0" smtClean="0"/>
              <a:t>	unwind </a:t>
            </a:r>
            <a:r>
              <a:rPr lang="en-US" sz="4800" dirty="0"/>
              <a:t>all thoughts of lack. </a:t>
            </a:r>
            <a:endParaRPr lang="en-US" sz="4800" dirty="0" smtClean="0"/>
          </a:p>
          <a:p>
            <a:r>
              <a:rPr lang="en-US" sz="4800" dirty="0" smtClean="0"/>
              <a:t>I </a:t>
            </a:r>
            <a:r>
              <a:rPr lang="en-US" sz="4800" dirty="0"/>
              <a:t>now give thanks for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all </a:t>
            </a:r>
            <a:r>
              <a:rPr lang="en-US" sz="4800" dirty="0"/>
              <a:t>of the ways I can give back.</a:t>
            </a:r>
          </a:p>
        </p:txBody>
      </p:sp>
    </p:spTree>
    <p:extLst>
      <p:ext uri="{BB962C8B-B14F-4D97-AF65-F5344CB8AC3E}">
        <p14:creationId xmlns:p14="http://schemas.microsoft.com/office/powerpoint/2010/main" val="883433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9844" y="1207184"/>
            <a:ext cx="755660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God's mind is working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in </a:t>
            </a:r>
            <a:r>
              <a:rPr lang="en-US" sz="4800" dirty="0"/>
              <a:t>my mind. </a:t>
            </a:r>
            <a:endParaRPr lang="en-US" sz="4800" dirty="0" smtClean="0"/>
          </a:p>
          <a:p>
            <a:r>
              <a:rPr lang="en-US" sz="4800" dirty="0" smtClean="0"/>
              <a:t>I </a:t>
            </a:r>
            <a:r>
              <a:rPr lang="en-US" sz="4800" dirty="0"/>
              <a:t>see the light shining thru. Divine ideas of all kinds: </a:t>
            </a:r>
            <a:endParaRPr lang="en-US" sz="4800" dirty="0" smtClean="0"/>
          </a:p>
          <a:p>
            <a:r>
              <a:rPr lang="en-US" sz="4800" dirty="0" smtClean="0"/>
              <a:t>I </a:t>
            </a:r>
            <a:r>
              <a:rPr lang="en-US" sz="4800" dirty="0"/>
              <a:t>know just what to do.</a:t>
            </a:r>
          </a:p>
        </p:txBody>
      </p:sp>
    </p:spTree>
    <p:extLst>
      <p:ext uri="{BB962C8B-B14F-4D97-AF65-F5344CB8AC3E}">
        <p14:creationId xmlns:p14="http://schemas.microsoft.com/office/powerpoint/2010/main" val="80452591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12</TotalTime>
  <Words>60</Words>
  <Application>Microsoft Macintosh PowerPoint</Application>
  <PresentationFormat>On-screen Show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2</cp:revision>
  <dcterms:created xsi:type="dcterms:W3CDTF">2015-07-15T05:43:42Z</dcterms:created>
  <dcterms:modified xsi:type="dcterms:W3CDTF">2015-07-15T05:56:28Z</dcterms:modified>
</cp:coreProperties>
</file>