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041B5-3B76-3B46-B435-273F4009B41C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97ECA-6FB3-0241-8735-B5EF72D98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5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6BEAB2-1DA0-4684-99FA-7C81BA0FA2F8}" type="slidenum">
              <a:rPr lang="en-US" smtClean="0">
                <a:ea typeface="ＭＳ Ｐゴシック" pitchFamily="34" charset="-128"/>
              </a:rPr>
              <a:pPr/>
              <a:t>1</a:t>
            </a:fld>
            <a:endParaRPr lang="en-US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8188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0" y="550590"/>
            <a:ext cx="9144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6000" b="1" i="1" dirty="0">
                <a:latin typeface="Calibri" pitchFamily="34" charset="0"/>
              </a:rPr>
              <a:t>Higher </a:t>
            </a:r>
            <a:r>
              <a:rPr lang="en-US" sz="6000" b="1" i="1" dirty="0" smtClean="0">
                <a:latin typeface="Calibri" pitchFamily="34" charset="0"/>
              </a:rPr>
              <a:t>Power</a:t>
            </a:r>
          </a:p>
          <a:p>
            <a:pPr algn="ctr"/>
            <a:r>
              <a:rPr lang="en-US" sz="6000" b="1" i="1" dirty="0" smtClean="0">
                <a:latin typeface="Calibri" pitchFamily="34" charset="0"/>
              </a:rPr>
              <a:t>Prayer</a:t>
            </a:r>
            <a:endParaRPr lang="en-US" sz="6000" b="1" i="1" dirty="0">
              <a:latin typeface="Calibri" pitchFamily="34" charset="0"/>
            </a:endParaRPr>
          </a:p>
          <a:p>
            <a:pPr algn="ctr"/>
            <a:endParaRPr lang="en-US" sz="1800" dirty="0" smtClean="0">
              <a:latin typeface="Calibri" pitchFamily="34" charset="0"/>
            </a:endParaRPr>
          </a:p>
          <a:p>
            <a:pPr algn="ctr"/>
            <a:r>
              <a:rPr lang="en-US" sz="4800" dirty="0" smtClean="0">
                <a:latin typeface="Calibri" pitchFamily="34" charset="0"/>
              </a:rPr>
              <a:t>By </a:t>
            </a:r>
            <a:endParaRPr lang="en-US" sz="4800" dirty="0">
              <a:latin typeface="Calibri" pitchFamily="34" charset="0"/>
            </a:endParaRPr>
          </a:p>
          <a:p>
            <a:pPr algn="ctr"/>
            <a:r>
              <a:rPr lang="en-US" sz="4800" dirty="0">
                <a:latin typeface="Calibri" pitchFamily="34" charset="0"/>
              </a:rPr>
              <a:t>Lauren Lane </a:t>
            </a:r>
            <a:r>
              <a:rPr lang="en-US" sz="4800" dirty="0" smtClean="0">
                <a:latin typeface="Calibri" pitchFamily="34" charset="0"/>
              </a:rPr>
              <a:t>Powell</a:t>
            </a:r>
            <a:endParaRPr lang="en-US" sz="4800" dirty="0"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552464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Copyright 1996 Lauren Lane Powell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5124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762000" y="398462"/>
            <a:ext cx="8382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dirty="0">
                <a:latin typeface="Calibri" pitchFamily="34" charset="0"/>
              </a:rPr>
              <a:t>Higher Power I feel You </a:t>
            </a:r>
          </a:p>
          <a:p>
            <a:r>
              <a:rPr lang="en-US" sz="4800" dirty="0">
                <a:latin typeface="Calibri" pitchFamily="34" charset="0"/>
              </a:rPr>
              <a:t>	down deep within my soul.</a:t>
            </a:r>
          </a:p>
          <a:p>
            <a:r>
              <a:rPr lang="en-US" sz="4800" dirty="0">
                <a:latin typeface="Calibri" pitchFamily="34" charset="0"/>
              </a:rPr>
              <a:t>Higher Power I let go </a:t>
            </a:r>
          </a:p>
          <a:p>
            <a:r>
              <a:rPr lang="en-US" sz="4800" dirty="0">
                <a:latin typeface="Calibri" pitchFamily="34" charset="0"/>
              </a:rPr>
              <a:t>	of all of my control.</a:t>
            </a:r>
          </a:p>
          <a:p>
            <a:r>
              <a:rPr lang="en-US" sz="4800" dirty="0">
                <a:latin typeface="Calibri" pitchFamily="34" charset="0"/>
              </a:rPr>
              <a:t>Higher power You uplift me 	higher than I've gone alone.</a:t>
            </a:r>
          </a:p>
          <a:p>
            <a:r>
              <a:rPr lang="en-US" sz="4800" dirty="0">
                <a:latin typeface="Calibri" pitchFamily="34" charset="0"/>
              </a:rPr>
              <a:t>Higher Power when I stray </a:t>
            </a:r>
          </a:p>
          <a:p>
            <a:r>
              <a:rPr lang="en-US" sz="4800" dirty="0">
                <a:latin typeface="Calibri" pitchFamily="34" charset="0"/>
              </a:rPr>
              <a:t>	You always bring me home.</a:t>
            </a:r>
            <a:endParaRPr lang="en-US" sz="4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943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</TotalTime>
  <Words>18</Words>
  <Application>Microsoft Macintosh PowerPoint</Application>
  <PresentationFormat>On-screen Show (4:3)</PresentationFormat>
  <Paragraphs>14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2015-07-15T11:38:06Z</dcterms:created>
  <dcterms:modified xsi:type="dcterms:W3CDTF">2015-07-16T10:44:28Z</dcterms:modified>
</cp:coreProperties>
</file>