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96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79330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/>
              <a:t>Hold Me in Your Arms, </a:t>
            </a:r>
          </a:p>
          <a:p>
            <a:pPr algn="ctr"/>
            <a:r>
              <a:rPr lang="en-US" sz="5400" b="1" i="1" dirty="0" smtClean="0"/>
              <a:t>Mother Earth</a:t>
            </a:r>
            <a:endParaRPr lang="en-US" sz="5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18724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By </a:t>
            </a:r>
            <a:r>
              <a:rPr lang="en-US" sz="4800" dirty="0" err="1" smtClean="0"/>
              <a:t>Lytingale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44723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©1997 Lois J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    </a:t>
            </a:r>
            <a:r>
              <a:rPr lang="en-US" sz="2400" dirty="0" err="1"/>
              <a:t>www.lytingale.net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35130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33" y="647445"/>
            <a:ext cx="843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Hold me in your arms,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Let me see the wonders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 </a:t>
            </a:r>
            <a:r>
              <a:rPr lang="en-US" sz="4800" dirty="0"/>
              <a:t>share. </a:t>
            </a:r>
          </a:p>
          <a:p>
            <a:r>
              <a:rPr lang="en-US" sz="4800" dirty="0"/>
              <a:t>I will hold you in my heart, </a:t>
            </a:r>
            <a:r>
              <a:rPr lang="en-US" sz="4800" dirty="0" smtClean="0"/>
              <a:t>	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Bless the land, the water, the air.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6314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3544" y="1303918"/>
            <a:ext cx="84377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For the air, forest, green and tall, </a:t>
            </a:r>
          </a:p>
          <a:p>
            <a:r>
              <a:rPr lang="en-US" sz="4800" dirty="0"/>
              <a:t>Ever breathing, sheltering. </a:t>
            </a:r>
          </a:p>
          <a:p>
            <a:r>
              <a:rPr lang="en-US" sz="4800" dirty="0"/>
              <a:t>Home to creatures,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great </a:t>
            </a:r>
            <a:r>
              <a:rPr lang="en-US" sz="4800" dirty="0"/>
              <a:t>and small, </a:t>
            </a:r>
          </a:p>
          <a:p>
            <a:r>
              <a:rPr lang="en-US" sz="4800" dirty="0"/>
              <a:t>I give thanks, rejoice and sing.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33" y="647445"/>
            <a:ext cx="843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Hold me in your arms,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Let me see the wonders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 </a:t>
            </a:r>
            <a:r>
              <a:rPr lang="en-US" sz="4800" dirty="0"/>
              <a:t>share. </a:t>
            </a:r>
          </a:p>
          <a:p>
            <a:r>
              <a:rPr lang="en-US" sz="4800" dirty="0"/>
              <a:t>I will hold you in my heart, </a:t>
            </a:r>
            <a:r>
              <a:rPr lang="en-US" sz="4800" dirty="0" smtClean="0"/>
              <a:t>	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Bless the land, the water, the air.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33" y="1207062"/>
            <a:ext cx="8437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For the waters, sparkling blue, </a:t>
            </a:r>
          </a:p>
          <a:p>
            <a:r>
              <a:rPr lang="en-US" sz="4800" dirty="0"/>
              <a:t>Rivers flowing without end. </a:t>
            </a:r>
          </a:p>
          <a:p>
            <a:r>
              <a:rPr lang="en-US" sz="4800" dirty="0"/>
              <a:t>Precious drops, clean and pure, </a:t>
            </a:r>
          </a:p>
          <a:p>
            <a:r>
              <a:rPr lang="en-US" sz="4800" dirty="0"/>
              <a:t>I will cherish and defend.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33" y="647445"/>
            <a:ext cx="843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Hold me in your arms,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Let me see the wonders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 </a:t>
            </a:r>
            <a:r>
              <a:rPr lang="en-US" sz="4800" dirty="0"/>
              <a:t>share. </a:t>
            </a:r>
          </a:p>
          <a:p>
            <a:r>
              <a:rPr lang="en-US" sz="4800" dirty="0"/>
              <a:t>I will hold you in my heart, </a:t>
            </a:r>
            <a:r>
              <a:rPr lang="en-US" sz="4800" dirty="0" smtClean="0"/>
              <a:t>	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Bless the land, the water, the air.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4980" y="1045634"/>
            <a:ext cx="79426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For the ocean's mighty </a:t>
            </a:r>
            <a:r>
              <a:rPr lang="en-US" sz="4800" dirty="0" err="1"/>
              <a:t>pow'r</a:t>
            </a:r>
            <a:r>
              <a:rPr lang="en-US" sz="4800" dirty="0"/>
              <a:t>, </a:t>
            </a:r>
          </a:p>
          <a:p>
            <a:r>
              <a:rPr lang="en-US" sz="4800" dirty="0"/>
              <a:t>Womb of life for us all. </a:t>
            </a:r>
          </a:p>
          <a:p>
            <a:r>
              <a:rPr lang="en-US" sz="4800" dirty="0"/>
              <a:t>Ebb and flow, hour by hour. </a:t>
            </a:r>
          </a:p>
          <a:p>
            <a:r>
              <a:rPr lang="en-US" sz="4800" dirty="0"/>
              <a:t>I will listen to your call.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33" y="647445"/>
            <a:ext cx="843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Hold me in your arms,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Let me see the wonders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 </a:t>
            </a:r>
            <a:r>
              <a:rPr lang="en-US" sz="4800" dirty="0"/>
              <a:t>share. </a:t>
            </a:r>
          </a:p>
          <a:p>
            <a:r>
              <a:rPr lang="en-US" sz="4800" dirty="0"/>
              <a:t>I will hold you in my heart, </a:t>
            </a:r>
            <a:r>
              <a:rPr lang="en-US" sz="4800" dirty="0" smtClean="0"/>
              <a:t>	Mother </a:t>
            </a:r>
            <a:r>
              <a:rPr lang="en-US" sz="4800" dirty="0"/>
              <a:t>Earth. </a:t>
            </a:r>
          </a:p>
          <a:p>
            <a:r>
              <a:rPr lang="en-US" sz="4800" dirty="0"/>
              <a:t>Bless the land, the water, the air.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8368771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115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2016-04-04T00:21:05Z</dcterms:created>
  <dcterms:modified xsi:type="dcterms:W3CDTF">2016-04-04T00:27:57Z</dcterms:modified>
</cp:coreProperties>
</file>