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AEE54-3A6D-6E49-99B1-66F9CA7632C3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12B75-2E3A-FC46-944B-FC59938E2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72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683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224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897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306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00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123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291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746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276600" cy="4267200"/>
          </a:xfrm>
          <a:prstGeom prst="rect">
            <a:avLst/>
          </a:prstGeom>
          <a:solidFill>
            <a:srgbClr val="E4AA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4AAE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267200"/>
            <a:ext cx="3276600" cy="2590800"/>
          </a:xfrm>
          <a:prstGeom prst="rect">
            <a:avLst/>
          </a:prstGeom>
          <a:solidFill>
            <a:srgbClr val="76D8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1371600"/>
            <a:ext cx="327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+mj-lt"/>
              </a:rPr>
              <a:t>Holy, Holy, Holy</a:t>
            </a:r>
            <a:endParaRPr lang="en-US" sz="48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343400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Music by Karen </a:t>
            </a:r>
            <a:r>
              <a:rPr lang="en-US" sz="4800" dirty="0" err="1" smtClean="0">
                <a:latin typeface="+mj-lt"/>
              </a:rPr>
              <a:t>Drucker</a:t>
            </a:r>
            <a:endParaRPr lang="en-US" sz="48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945772"/>
            <a:ext cx="5867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Words by </a:t>
            </a:r>
          </a:p>
          <a:p>
            <a:pPr algn="ctr"/>
            <a:r>
              <a:rPr lang="en-US" sz="4800" dirty="0" smtClean="0">
                <a:latin typeface="+mj-lt"/>
              </a:rPr>
              <a:t>Rev. </a:t>
            </a:r>
            <a:r>
              <a:rPr lang="en-US" sz="4800" dirty="0" err="1" smtClean="0">
                <a:latin typeface="+mj-lt"/>
              </a:rPr>
              <a:t>Karyl</a:t>
            </a:r>
            <a:r>
              <a:rPr lang="en-US" sz="4800" dirty="0" smtClean="0">
                <a:latin typeface="+mj-lt"/>
              </a:rPr>
              <a:t> </a:t>
            </a:r>
            <a:r>
              <a:rPr lang="en-US" sz="4800" dirty="0" err="1" smtClean="0">
                <a:latin typeface="+mj-lt"/>
              </a:rPr>
              <a:t>Juntley</a:t>
            </a:r>
            <a:r>
              <a:rPr lang="en-US" sz="4800" dirty="0" smtClean="0">
                <a:latin typeface="+mj-lt"/>
              </a:rPr>
              <a:t> </a:t>
            </a:r>
          </a:p>
          <a:p>
            <a:pPr algn="ctr"/>
            <a:r>
              <a:rPr lang="en-US" sz="4800" dirty="0" smtClean="0">
                <a:latin typeface="+mj-lt"/>
              </a:rPr>
              <a:t>and </a:t>
            </a:r>
          </a:p>
          <a:p>
            <a:pPr algn="ctr"/>
            <a:r>
              <a:rPr lang="en-US" sz="4800" dirty="0" smtClean="0">
                <a:latin typeface="+mj-lt"/>
              </a:rPr>
              <a:t>Karen </a:t>
            </a:r>
            <a:r>
              <a:rPr lang="en-US" sz="4800" dirty="0" err="1" smtClean="0">
                <a:latin typeface="+mj-lt"/>
              </a:rPr>
              <a:t>Drucker</a:t>
            </a:r>
            <a:endParaRPr lang="en-US" sz="48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6601" y="5393546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Copyright © 2001 </a:t>
            </a:r>
            <a:r>
              <a:rPr lang="en-US" sz="2400" dirty="0" err="1"/>
              <a:t>TayToones</a:t>
            </a:r>
            <a:r>
              <a:rPr lang="en-US" sz="2400" dirty="0"/>
              <a:t> Music</a:t>
            </a:r>
          </a:p>
        </p:txBody>
      </p:sp>
    </p:spTree>
    <p:extLst>
      <p:ext uri="{BB962C8B-B14F-4D97-AF65-F5344CB8AC3E}">
        <p14:creationId xmlns:p14="http://schemas.microsoft.com/office/powerpoint/2010/main" val="20184273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276600" cy="4267200"/>
          </a:xfrm>
          <a:prstGeom prst="rect">
            <a:avLst/>
          </a:prstGeom>
          <a:solidFill>
            <a:srgbClr val="E4AA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4AAE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267200"/>
            <a:ext cx="3276600" cy="2590800"/>
          </a:xfrm>
          <a:prstGeom prst="rect">
            <a:avLst/>
          </a:prstGeom>
          <a:solidFill>
            <a:srgbClr val="76D8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228600"/>
            <a:ext cx="3048000" cy="394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[We are holy, holy, holy.] (3x) </a:t>
            </a:r>
          </a:p>
          <a:p>
            <a:endParaRPr lang="en-US" sz="1050" dirty="0" smtClean="0">
              <a:latin typeface="+mj-lt"/>
            </a:endParaRPr>
          </a:p>
          <a:p>
            <a:r>
              <a:rPr lang="en-US" sz="4800" dirty="0" smtClean="0">
                <a:latin typeface="+mj-lt"/>
              </a:rPr>
              <a:t>We are whole.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38021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276600" cy="4267200"/>
          </a:xfrm>
          <a:prstGeom prst="rect">
            <a:avLst/>
          </a:prstGeom>
          <a:solidFill>
            <a:srgbClr val="E4AA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4AAE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267200"/>
            <a:ext cx="3276600" cy="2590800"/>
          </a:xfrm>
          <a:prstGeom prst="rect">
            <a:avLst/>
          </a:prstGeom>
          <a:solidFill>
            <a:srgbClr val="76D8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05200" y="304800"/>
            <a:ext cx="5486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Spirit divine, </a:t>
            </a:r>
          </a:p>
          <a:p>
            <a:r>
              <a:rPr lang="en-US" sz="4800" dirty="0" smtClean="0">
                <a:latin typeface="+mj-lt"/>
              </a:rPr>
              <a:t>	come to me. </a:t>
            </a:r>
          </a:p>
          <a:p>
            <a:r>
              <a:rPr lang="en-US" sz="4800" dirty="0" smtClean="0">
                <a:latin typeface="+mj-lt"/>
              </a:rPr>
              <a:t>Feeling love, </a:t>
            </a:r>
          </a:p>
          <a:p>
            <a:r>
              <a:rPr lang="en-US" sz="4800" dirty="0" smtClean="0">
                <a:latin typeface="+mj-lt"/>
              </a:rPr>
              <a:t>	healing me. </a:t>
            </a:r>
          </a:p>
          <a:p>
            <a:r>
              <a:rPr lang="en-US" sz="4800" dirty="0" smtClean="0">
                <a:latin typeface="+mj-lt"/>
              </a:rPr>
              <a:t>Open my heart, 	allow me to see. Beauty and love, 	surrounding me.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125880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276600" cy="4267200"/>
          </a:xfrm>
          <a:prstGeom prst="rect">
            <a:avLst/>
          </a:prstGeom>
          <a:solidFill>
            <a:srgbClr val="E4AA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4AAE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267200"/>
            <a:ext cx="3276600" cy="2590800"/>
          </a:xfrm>
          <a:prstGeom prst="rect">
            <a:avLst/>
          </a:prstGeom>
          <a:solidFill>
            <a:srgbClr val="76D8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" y="4419600"/>
            <a:ext cx="2819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Holy, holy, holy, holy. [8x]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9171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276600" cy="4267200"/>
          </a:xfrm>
          <a:prstGeom prst="rect">
            <a:avLst/>
          </a:prstGeom>
          <a:solidFill>
            <a:srgbClr val="E4AA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4AAE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267200"/>
            <a:ext cx="3276600" cy="2590800"/>
          </a:xfrm>
          <a:prstGeom prst="rect">
            <a:avLst/>
          </a:prstGeom>
          <a:solidFill>
            <a:srgbClr val="76D8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" y="228600"/>
            <a:ext cx="3048000" cy="394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[You are holy, holy, holy.] (3x) </a:t>
            </a:r>
          </a:p>
          <a:p>
            <a:endParaRPr lang="en-US" sz="1050" dirty="0" smtClean="0">
              <a:latin typeface="+mj-lt"/>
            </a:endParaRPr>
          </a:p>
          <a:p>
            <a:r>
              <a:rPr lang="en-US" sz="4800" dirty="0" smtClean="0">
                <a:latin typeface="+mj-lt"/>
              </a:rPr>
              <a:t>You are whole.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75568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276600" cy="4267200"/>
          </a:xfrm>
          <a:prstGeom prst="rect">
            <a:avLst/>
          </a:prstGeom>
          <a:solidFill>
            <a:srgbClr val="E4AA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4AAE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267200"/>
            <a:ext cx="3276600" cy="2590800"/>
          </a:xfrm>
          <a:prstGeom prst="rect">
            <a:avLst/>
          </a:prstGeom>
          <a:solidFill>
            <a:srgbClr val="76D8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" y="228600"/>
            <a:ext cx="3048000" cy="394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[You are holy, holy, holy.] (3x) </a:t>
            </a:r>
          </a:p>
          <a:p>
            <a:endParaRPr lang="en-US" sz="1050" dirty="0" smtClean="0">
              <a:latin typeface="+mj-lt"/>
            </a:endParaRPr>
          </a:p>
          <a:p>
            <a:r>
              <a:rPr lang="en-US" sz="4800" dirty="0" smtClean="0">
                <a:latin typeface="+mj-lt"/>
              </a:rPr>
              <a:t>You are whole.</a:t>
            </a:r>
            <a:endParaRPr lang="en-US" sz="48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200" y="304800"/>
            <a:ext cx="5486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Spirit divine, </a:t>
            </a:r>
          </a:p>
          <a:p>
            <a:r>
              <a:rPr lang="en-US" sz="4800" dirty="0" smtClean="0">
                <a:latin typeface="+mj-lt"/>
              </a:rPr>
              <a:t>	come to me. </a:t>
            </a:r>
          </a:p>
          <a:p>
            <a:r>
              <a:rPr lang="en-US" sz="4800" dirty="0" smtClean="0">
                <a:latin typeface="+mj-lt"/>
              </a:rPr>
              <a:t>Feeling love, </a:t>
            </a:r>
          </a:p>
          <a:p>
            <a:r>
              <a:rPr lang="en-US" sz="4800" dirty="0" smtClean="0">
                <a:latin typeface="+mj-lt"/>
              </a:rPr>
              <a:t>	healing me. </a:t>
            </a:r>
          </a:p>
          <a:p>
            <a:r>
              <a:rPr lang="en-US" sz="4800" dirty="0" smtClean="0">
                <a:latin typeface="+mj-lt"/>
              </a:rPr>
              <a:t>Open my heart, 	allow me to see. Beauty and love, 	lives in me.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42392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3276600" cy="4267200"/>
          </a:xfrm>
          <a:prstGeom prst="rect">
            <a:avLst/>
          </a:prstGeom>
          <a:solidFill>
            <a:srgbClr val="E4AA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4AAE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267200"/>
            <a:ext cx="3276600" cy="2590800"/>
          </a:xfrm>
          <a:prstGeom prst="rect">
            <a:avLst/>
          </a:prstGeom>
          <a:solidFill>
            <a:srgbClr val="76D8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28600" y="228600"/>
            <a:ext cx="3048000" cy="394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[You are holy, holy, holy.] (3x) </a:t>
            </a:r>
          </a:p>
          <a:p>
            <a:endParaRPr lang="en-US" sz="1050" dirty="0" smtClean="0">
              <a:latin typeface="+mj-lt"/>
            </a:endParaRPr>
          </a:p>
          <a:p>
            <a:r>
              <a:rPr lang="en-US" sz="4800" dirty="0" smtClean="0">
                <a:latin typeface="+mj-lt"/>
              </a:rPr>
              <a:t>You are whole.</a:t>
            </a:r>
            <a:endParaRPr lang="en-US" sz="48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5200" y="304800"/>
            <a:ext cx="5486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Spirit divine, </a:t>
            </a:r>
          </a:p>
          <a:p>
            <a:r>
              <a:rPr lang="en-US" sz="4800" dirty="0" smtClean="0">
                <a:latin typeface="+mj-lt"/>
              </a:rPr>
              <a:t>	come to me. </a:t>
            </a:r>
          </a:p>
          <a:p>
            <a:r>
              <a:rPr lang="en-US" sz="4800" dirty="0" smtClean="0">
                <a:latin typeface="+mj-lt"/>
              </a:rPr>
              <a:t>Feeling love, </a:t>
            </a:r>
          </a:p>
          <a:p>
            <a:r>
              <a:rPr lang="en-US" sz="4800" dirty="0" smtClean="0">
                <a:latin typeface="+mj-lt"/>
              </a:rPr>
              <a:t>	healing me. </a:t>
            </a:r>
          </a:p>
          <a:p>
            <a:r>
              <a:rPr lang="en-US" sz="4800" dirty="0" smtClean="0">
                <a:latin typeface="+mj-lt"/>
              </a:rPr>
              <a:t>Open my heart, 	allow me to see. Beauty and love, 	lives in me.</a:t>
            </a:r>
            <a:endParaRPr lang="en-US" sz="4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4419600"/>
            <a:ext cx="2819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Holy, holy, holy, holy. [8x]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36487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76600" y="0"/>
            <a:ext cx="58674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276600" cy="4267200"/>
          </a:xfrm>
          <a:prstGeom prst="rect">
            <a:avLst/>
          </a:prstGeom>
          <a:solidFill>
            <a:srgbClr val="E4AA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4AAE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267200"/>
            <a:ext cx="3276600" cy="2590800"/>
          </a:xfrm>
          <a:prstGeom prst="rect">
            <a:avLst/>
          </a:prstGeom>
          <a:solidFill>
            <a:srgbClr val="76D8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28600" y="228600"/>
            <a:ext cx="3048000" cy="3947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[I am holy, holy, holy.] (3x) </a:t>
            </a:r>
          </a:p>
          <a:p>
            <a:endParaRPr lang="en-US" sz="1050" dirty="0" smtClean="0">
              <a:latin typeface="+mj-lt"/>
            </a:endParaRPr>
          </a:p>
          <a:p>
            <a:r>
              <a:rPr lang="en-US" sz="4800" dirty="0" smtClean="0">
                <a:latin typeface="+mj-lt"/>
              </a:rPr>
              <a:t>I am whole.</a:t>
            </a:r>
            <a:endParaRPr lang="en-US" sz="48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5200" y="304800"/>
            <a:ext cx="5486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Spirit divine, </a:t>
            </a:r>
          </a:p>
          <a:p>
            <a:r>
              <a:rPr lang="en-US" sz="4800" dirty="0" smtClean="0">
                <a:latin typeface="+mj-lt"/>
              </a:rPr>
              <a:t>	come to me. </a:t>
            </a:r>
          </a:p>
          <a:p>
            <a:r>
              <a:rPr lang="en-US" sz="4800" dirty="0" smtClean="0">
                <a:latin typeface="+mj-lt"/>
              </a:rPr>
              <a:t>Feeling love, </a:t>
            </a:r>
          </a:p>
          <a:p>
            <a:r>
              <a:rPr lang="en-US" sz="4800" dirty="0" smtClean="0">
                <a:latin typeface="+mj-lt"/>
              </a:rPr>
              <a:t>	healing me. </a:t>
            </a:r>
          </a:p>
          <a:p>
            <a:r>
              <a:rPr lang="en-US" sz="4800" dirty="0" smtClean="0">
                <a:latin typeface="+mj-lt"/>
              </a:rPr>
              <a:t>Open my heart, 	allow me to see. Beauty and love, 	lives in me.</a:t>
            </a:r>
            <a:endParaRPr lang="en-US" sz="4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4419600"/>
            <a:ext cx="2819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Holy, holy, holy, holy. [8x]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99188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</TotalTime>
  <Words>161</Words>
  <Application>Microsoft Macintosh PowerPoint</Application>
  <PresentationFormat>On-screen Show (4:3)</PresentationFormat>
  <Paragraphs>53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2015-07-15T11:40:03Z</dcterms:created>
  <dcterms:modified xsi:type="dcterms:W3CDTF">2015-07-16T10:41:54Z</dcterms:modified>
</cp:coreProperties>
</file>