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56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96" y="-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952" y="3261881"/>
            <a:ext cx="79254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By Lois </a:t>
            </a:r>
            <a:r>
              <a:rPr lang="en-US" sz="4400" dirty="0" smtClean="0"/>
              <a:t>J </a:t>
            </a:r>
            <a:r>
              <a:rPr lang="en-US" sz="4400" dirty="0" err="1"/>
              <a:t>Henrickson</a:t>
            </a:r>
            <a:r>
              <a:rPr lang="en-US" sz="4400" dirty="0"/>
              <a:t> </a:t>
            </a:r>
            <a:endParaRPr lang="en-US" sz="4400" dirty="0" smtClean="0"/>
          </a:p>
          <a:p>
            <a:pPr algn="ctr"/>
            <a:r>
              <a:rPr lang="en-US" sz="5400" dirty="0" smtClean="0"/>
              <a:t>(</a:t>
            </a:r>
            <a:r>
              <a:rPr lang="en-US" sz="5400" dirty="0" err="1"/>
              <a:t>Lytingale</a:t>
            </a:r>
            <a:r>
              <a:rPr lang="en-US" sz="5400" dirty="0"/>
              <a:t>)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381809" y="489448"/>
            <a:ext cx="608849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i="1" dirty="0"/>
              <a:t>I Align </a:t>
            </a:r>
            <a:endParaRPr lang="en-US" sz="6600" b="1" i="1" dirty="0" smtClean="0"/>
          </a:p>
          <a:p>
            <a:pPr algn="ctr"/>
            <a:r>
              <a:rPr lang="en-US" sz="6600" b="1" i="1" dirty="0" smtClean="0"/>
              <a:t>With </a:t>
            </a:r>
            <a:r>
              <a:rPr lang="en-US" sz="6600" b="1" i="1" dirty="0"/>
              <a:t>the Divine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89233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©</a:t>
            </a:r>
            <a:r>
              <a:rPr lang="en-US" sz="2400" dirty="0" smtClean="0"/>
              <a:t>2013 </a:t>
            </a:r>
            <a:r>
              <a:rPr lang="en-US" sz="2400" dirty="0"/>
              <a:t>Lois J. </a:t>
            </a:r>
            <a:r>
              <a:rPr lang="en-US" sz="2400" dirty="0" err="1"/>
              <a:t>Henrickson</a:t>
            </a:r>
            <a:r>
              <a:rPr lang="en-US" sz="2400" dirty="0"/>
              <a:t> (</a:t>
            </a:r>
            <a:r>
              <a:rPr lang="en-US" sz="2400" dirty="0" err="1"/>
              <a:t>Lytingale</a:t>
            </a:r>
            <a:r>
              <a:rPr lang="en-US" sz="2400" dirty="0"/>
              <a:t>) </a:t>
            </a:r>
            <a:r>
              <a:rPr lang="en-US" sz="2400" dirty="0" err="1"/>
              <a:t>www.lytingale.net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191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8687" y="1336863"/>
            <a:ext cx="68979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align with the Divine.</a:t>
            </a:r>
          </a:p>
          <a:p>
            <a:r>
              <a:rPr lang="en-US" sz="4800" dirty="0"/>
              <a:t>I align with the Divine.</a:t>
            </a:r>
          </a:p>
          <a:p>
            <a:r>
              <a:rPr lang="en-US" sz="4800" dirty="0"/>
              <a:t>I align with the Divine.</a:t>
            </a:r>
          </a:p>
          <a:p>
            <a:r>
              <a:rPr lang="en-US" sz="4800" dirty="0"/>
              <a:t>I align with the Divine.</a:t>
            </a:r>
          </a:p>
        </p:txBody>
      </p:sp>
    </p:spTree>
    <p:extLst>
      <p:ext uri="{BB962C8B-B14F-4D97-AF65-F5344CB8AC3E}">
        <p14:creationId xmlns:p14="http://schemas.microsoft.com/office/powerpoint/2010/main" val="301416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8687" y="1336863"/>
            <a:ext cx="68979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align, I'm in the Flow.</a:t>
            </a:r>
          </a:p>
          <a:p>
            <a:r>
              <a:rPr lang="en-US" sz="4800" dirty="0"/>
              <a:t>I align, I'm in the Flow.</a:t>
            </a:r>
          </a:p>
          <a:p>
            <a:r>
              <a:rPr lang="en-US" sz="4800" dirty="0"/>
              <a:t>I align, I'm in the Flow.</a:t>
            </a:r>
          </a:p>
          <a:p>
            <a:r>
              <a:rPr lang="en-US" sz="4800" dirty="0"/>
              <a:t>I align with the Divine.</a:t>
            </a:r>
          </a:p>
        </p:txBody>
      </p:sp>
    </p:spTree>
    <p:extLst>
      <p:ext uri="{BB962C8B-B14F-4D97-AF65-F5344CB8AC3E}">
        <p14:creationId xmlns:p14="http://schemas.microsoft.com/office/powerpoint/2010/main" val="672583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8687" y="1336863"/>
            <a:ext cx="68979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align with my Truth.</a:t>
            </a:r>
          </a:p>
          <a:p>
            <a:r>
              <a:rPr lang="en-US" sz="4800" dirty="0"/>
              <a:t>I align with my Truth </a:t>
            </a:r>
          </a:p>
          <a:p>
            <a:r>
              <a:rPr lang="en-US" sz="4800" dirty="0"/>
              <a:t>I align with my Truth.</a:t>
            </a:r>
          </a:p>
          <a:p>
            <a:r>
              <a:rPr lang="en-US" sz="4800" dirty="0"/>
              <a:t>I align with the Divine.</a:t>
            </a:r>
          </a:p>
        </p:txBody>
      </p:sp>
    </p:spTree>
    <p:extLst>
      <p:ext uri="{BB962C8B-B14F-4D97-AF65-F5344CB8AC3E}">
        <p14:creationId xmlns:p14="http://schemas.microsoft.com/office/powerpoint/2010/main" val="672583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8687" y="1336863"/>
            <a:ext cx="68979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align, I feel the joy.</a:t>
            </a:r>
          </a:p>
          <a:p>
            <a:r>
              <a:rPr lang="en-US" sz="4800" dirty="0"/>
              <a:t>I align, I feel the joy.</a:t>
            </a:r>
          </a:p>
          <a:p>
            <a:r>
              <a:rPr lang="en-US" sz="4800" dirty="0"/>
              <a:t>I align, I feel the joy </a:t>
            </a:r>
          </a:p>
          <a:p>
            <a:r>
              <a:rPr lang="en-US" sz="4800" dirty="0"/>
              <a:t>I align with the Divine.</a:t>
            </a:r>
          </a:p>
        </p:txBody>
      </p:sp>
    </p:spTree>
    <p:extLst>
      <p:ext uri="{BB962C8B-B14F-4D97-AF65-F5344CB8AC3E}">
        <p14:creationId xmlns:p14="http://schemas.microsoft.com/office/powerpoint/2010/main" val="672583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8687" y="1336863"/>
            <a:ext cx="68979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align with you and me.</a:t>
            </a:r>
          </a:p>
          <a:p>
            <a:r>
              <a:rPr lang="en-US" sz="4800" dirty="0"/>
              <a:t>I align with you and me.</a:t>
            </a:r>
          </a:p>
          <a:p>
            <a:r>
              <a:rPr lang="en-US" sz="4800" dirty="0"/>
              <a:t>I align with you and me.</a:t>
            </a:r>
          </a:p>
          <a:p>
            <a:r>
              <a:rPr lang="en-US" sz="4800" dirty="0"/>
              <a:t>I align with the Divine.</a:t>
            </a:r>
          </a:p>
        </p:txBody>
      </p:sp>
    </p:spTree>
    <p:extLst>
      <p:ext uri="{BB962C8B-B14F-4D97-AF65-F5344CB8AC3E}">
        <p14:creationId xmlns:p14="http://schemas.microsoft.com/office/powerpoint/2010/main" val="672583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68786" y="1336863"/>
            <a:ext cx="68979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align, together we shine.</a:t>
            </a:r>
          </a:p>
          <a:p>
            <a:r>
              <a:rPr lang="en-US" sz="4800" dirty="0"/>
              <a:t>I align, together we shine.</a:t>
            </a:r>
          </a:p>
          <a:p>
            <a:r>
              <a:rPr lang="en-US" sz="4800" dirty="0"/>
              <a:t>I align, together we shine.</a:t>
            </a:r>
          </a:p>
          <a:p>
            <a:r>
              <a:rPr lang="en-US" sz="4800" dirty="0"/>
              <a:t>I align with the Divine.</a:t>
            </a:r>
          </a:p>
        </p:txBody>
      </p:sp>
    </p:spTree>
    <p:extLst>
      <p:ext uri="{BB962C8B-B14F-4D97-AF65-F5344CB8AC3E}">
        <p14:creationId xmlns:p14="http://schemas.microsoft.com/office/powerpoint/2010/main" val="672583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8687" y="1336863"/>
            <a:ext cx="68979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align with my Light.</a:t>
            </a:r>
          </a:p>
          <a:p>
            <a:r>
              <a:rPr lang="en-US" sz="4800" dirty="0"/>
              <a:t>I align with my Light.</a:t>
            </a:r>
          </a:p>
          <a:p>
            <a:r>
              <a:rPr lang="en-US" sz="4800" dirty="0"/>
              <a:t>I align with my Light.</a:t>
            </a:r>
          </a:p>
          <a:p>
            <a:r>
              <a:rPr lang="en-US" sz="4800" dirty="0"/>
              <a:t>I align with the Divine.</a:t>
            </a:r>
          </a:p>
        </p:txBody>
      </p:sp>
    </p:spTree>
    <p:extLst>
      <p:ext uri="{BB962C8B-B14F-4D97-AF65-F5344CB8AC3E}">
        <p14:creationId xmlns:p14="http://schemas.microsoft.com/office/powerpoint/2010/main" val="672583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8687" y="1336863"/>
            <a:ext cx="68979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align with the Divine.</a:t>
            </a:r>
          </a:p>
          <a:p>
            <a:r>
              <a:rPr lang="en-US" sz="4800" dirty="0"/>
              <a:t>I align with the Divine.</a:t>
            </a:r>
          </a:p>
          <a:p>
            <a:r>
              <a:rPr lang="en-US" sz="4800" dirty="0"/>
              <a:t>I align with the Divine.</a:t>
            </a:r>
          </a:p>
          <a:p>
            <a:r>
              <a:rPr lang="en-US" sz="4800" dirty="0"/>
              <a:t>I align with the Divine.</a:t>
            </a:r>
          </a:p>
        </p:txBody>
      </p:sp>
    </p:spTree>
    <p:extLst>
      <p:ext uri="{BB962C8B-B14F-4D97-AF65-F5344CB8AC3E}">
        <p14:creationId xmlns:p14="http://schemas.microsoft.com/office/powerpoint/2010/main" val="67258332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24</TotalTime>
  <Words>230</Words>
  <Application>Microsoft Macintosh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9</cp:revision>
  <dcterms:created xsi:type="dcterms:W3CDTF">2015-09-11T09:29:44Z</dcterms:created>
  <dcterms:modified xsi:type="dcterms:W3CDTF">2015-10-05T23:47:26Z</dcterms:modified>
</cp:coreProperties>
</file>