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96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5/17/16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2198" y="624188"/>
            <a:ext cx="91439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I Am A </a:t>
            </a:r>
            <a:r>
              <a:rPr lang="en-US" sz="6000" b="1" dirty="0" smtClean="0"/>
              <a:t>Light</a:t>
            </a:r>
          </a:p>
          <a:p>
            <a:pPr algn="ctr"/>
            <a:endParaRPr lang="en-US" sz="6000" b="1" dirty="0"/>
          </a:p>
          <a:p>
            <a:pPr algn="ctr"/>
            <a:endParaRPr lang="en-US" sz="2000" b="1" dirty="0"/>
          </a:p>
          <a:p>
            <a:pPr algn="ctr"/>
            <a:r>
              <a:rPr lang="en-US" sz="5400" dirty="0" smtClean="0"/>
              <a:t>Robert </a:t>
            </a:r>
            <a:r>
              <a:rPr lang="en-US" sz="5400" dirty="0"/>
              <a:t>D. Anderson</a:t>
            </a:r>
            <a:endParaRPr lang="en-US" sz="5400" dirty="0"/>
          </a:p>
        </p:txBody>
      </p:sp>
      <p:sp>
        <p:nvSpPr>
          <p:cNvPr id="6" name="Rectangle 5"/>
          <p:cNvSpPr/>
          <p:nvPr/>
        </p:nvSpPr>
        <p:spPr>
          <a:xfrm>
            <a:off x="0" y="537518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© Totally Intact Tunes </a:t>
            </a:r>
            <a:r>
              <a:rPr lang="en-US" sz="2800" dirty="0" smtClean="0"/>
              <a:t>(ASCAP)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3012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347" y="375131"/>
            <a:ext cx="8351619" cy="618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[I </a:t>
            </a:r>
            <a:r>
              <a:rPr lang="en-US" sz="4400" dirty="0"/>
              <a:t>found the light, </a:t>
            </a:r>
            <a:r>
              <a:rPr lang="en-US" sz="4400" i="1" dirty="0">
                <a:solidFill>
                  <a:srgbClr val="E46C0A"/>
                </a:solidFill>
              </a:rPr>
              <a:t>I found the light,</a:t>
            </a:r>
            <a:r>
              <a:rPr lang="en-US" sz="4400" i="1" dirty="0"/>
              <a:t> </a:t>
            </a:r>
            <a:endParaRPr lang="en-US" sz="4400" i="1" dirty="0" smtClean="0"/>
          </a:p>
          <a:p>
            <a:r>
              <a:rPr lang="en-US" sz="4400" dirty="0" smtClean="0"/>
              <a:t>I </a:t>
            </a:r>
            <a:r>
              <a:rPr lang="en-US" sz="4400" dirty="0"/>
              <a:t>found the light, </a:t>
            </a:r>
            <a:r>
              <a:rPr lang="en-US" sz="4400" i="1" dirty="0">
                <a:solidFill>
                  <a:srgbClr val="E46C0A"/>
                </a:solidFill>
              </a:rPr>
              <a:t>I found the </a:t>
            </a:r>
            <a:r>
              <a:rPr lang="en-US" sz="4400" i="1" dirty="0" smtClean="0">
                <a:solidFill>
                  <a:srgbClr val="E46C0A"/>
                </a:solidFill>
              </a:rPr>
              <a:t>light</a:t>
            </a:r>
          </a:p>
          <a:p>
            <a:r>
              <a:rPr lang="en-US" sz="4400" dirty="0" smtClean="0"/>
              <a:t>	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in this world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</a:p>
          <a:p>
            <a:r>
              <a:rPr lang="en-US" sz="4400" dirty="0" smtClean="0"/>
              <a:t>	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in this world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  <a:r>
              <a:rPr lang="en-US" sz="4400" dirty="0" smtClean="0"/>
              <a:t>]</a:t>
            </a:r>
            <a:r>
              <a:rPr lang="en-US" sz="4400" i="1" dirty="0" smtClean="0">
                <a:solidFill>
                  <a:srgbClr val="E46C0A"/>
                </a:solidFill>
              </a:rPr>
              <a:t>  </a:t>
            </a:r>
            <a:r>
              <a:rPr lang="en-US" sz="4400" dirty="0" smtClean="0"/>
              <a:t>2x</a:t>
            </a:r>
            <a:endParaRPr lang="en-US" sz="4400" dirty="0"/>
          </a:p>
          <a:p>
            <a:r>
              <a:rPr lang="en-US" sz="4400" i="1" dirty="0" smtClean="0">
                <a:solidFill>
                  <a:srgbClr val="E46C0A"/>
                </a:solidFill>
              </a:rPr>
              <a:t> </a:t>
            </a:r>
            <a:endParaRPr lang="en-US" sz="2000" i="1" dirty="0">
              <a:solidFill>
                <a:srgbClr val="E46C0A"/>
              </a:solidFill>
            </a:endParaRPr>
          </a:p>
          <a:p>
            <a:r>
              <a:rPr lang="en-US" sz="4400" dirty="0"/>
              <a:t>This is the place,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This is the place, </a:t>
            </a:r>
            <a:r>
              <a:rPr lang="en-US" sz="4400" dirty="0" smtClean="0"/>
              <a:t>	this </a:t>
            </a:r>
            <a:r>
              <a:rPr lang="en-US" sz="4400" dirty="0"/>
              <a:t>is the time, </a:t>
            </a:r>
            <a:r>
              <a:rPr lang="en-US" sz="4400" i="1" dirty="0">
                <a:solidFill>
                  <a:srgbClr val="E46C0A"/>
                </a:solidFill>
              </a:rPr>
              <a:t>this is the time, </a:t>
            </a:r>
            <a:r>
              <a:rPr lang="en-US" sz="4400" dirty="0" smtClean="0"/>
              <a:t>	let </a:t>
            </a:r>
            <a:r>
              <a:rPr lang="en-US" sz="4400" dirty="0"/>
              <a:t>it shine, </a:t>
            </a:r>
            <a:r>
              <a:rPr lang="en-US" sz="4400" i="1" dirty="0">
                <a:solidFill>
                  <a:srgbClr val="E46C0A"/>
                </a:solidFill>
              </a:rPr>
              <a:t>let it </a:t>
            </a:r>
            <a:r>
              <a:rPr lang="en-US" sz="4400" i="1" dirty="0" smtClean="0">
                <a:solidFill>
                  <a:srgbClr val="E46C0A"/>
                </a:solidFill>
              </a:rPr>
              <a:t>shine</a:t>
            </a:r>
            <a:r>
              <a:rPr lang="en-US" sz="4400" i="1" dirty="0">
                <a:solidFill>
                  <a:srgbClr val="E46C0A"/>
                </a:solidFill>
              </a:rPr>
              <a:t>,</a:t>
            </a:r>
            <a:endParaRPr lang="en-US" sz="4400" i="1" dirty="0" smtClean="0">
              <a:solidFill>
                <a:srgbClr val="E46C0A"/>
              </a:solidFill>
            </a:endParaRPr>
          </a:p>
          <a:p>
            <a:r>
              <a:rPr lang="en-US" sz="4400" dirty="0" smtClean="0"/>
              <a:t>	let </a:t>
            </a:r>
            <a:r>
              <a:rPr lang="en-US" sz="4400" dirty="0"/>
              <a:t>it shine, </a:t>
            </a:r>
            <a:r>
              <a:rPr lang="en-US" sz="4400" i="1" dirty="0">
                <a:solidFill>
                  <a:srgbClr val="E46C0A"/>
                </a:solidFill>
              </a:rPr>
              <a:t>let it </a:t>
            </a:r>
            <a:r>
              <a:rPr lang="en-US" sz="4400" i="1" dirty="0" smtClean="0">
                <a:solidFill>
                  <a:srgbClr val="E46C0A"/>
                </a:solidFill>
              </a:rPr>
              <a:t>shine. </a:t>
            </a:r>
            <a:endParaRPr lang="en-US" sz="4400" i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3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7470" y="387625"/>
            <a:ext cx="7930160" cy="618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[</a:t>
            </a:r>
            <a:r>
              <a:rPr lang="en-US" sz="4400" dirty="0" smtClean="0"/>
              <a:t>I </a:t>
            </a:r>
            <a:r>
              <a:rPr lang="en-US" sz="4400" dirty="0"/>
              <a:t>see the joy,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 see the joy</a:t>
            </a:r>
            <a:r>
              <a:rPr lang="en-US" sz="4400" i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en-US" sz="4400" dirty="0"/>
              <a:t>I see the joy, </a:t>
            </a:r>
            <a:r>
              <a:rPr lang="en-US" sz="4400" i="1" dirty="0">
                <a:solidFill>
                  <a:srgbClr val="E46C0A"/>
                </a:solidFill>
              </a:rPr>
              <a:t>I see the joy, </a:t>
            </a:r>
          </a:p>
          <a:p>
            <a:r>
              <a:rPr lang="en-US" sz="4400" dirty="0" smtClean="0"/>
              <a:t> </a:t>
            </a:r>
            <a:r>
              <a:rPr lang="en-US" sz="4400" dirty="0"/>
              <a:t>	</a:t>
            </a:r>
            <a:r>
              <a:rPr lang="en-US" sz="4400" dirty="0" smtClean="0"/>
              <a:t>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rgbClr val="E46C0A"/>
                </a:solidFill>
              </a:rPr>
              <a:t>in this world. </a:t>
            </a:r>
          </a:p>
          <a:p>
            <a:r>
              <a:rPr lang="en-US" sz="4400" dirty="0" smtClean="0"/>
              <a:t>	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rgbClr val="E46C0A"/>
                </a:solidFill>
              </a:rPr>
              <a:t>in this world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  <a:r>
              <a:rPr lang="en-US" sz="4400" dirty="0" smtClean="0"/>
              <a:t>] 2x </a:t>
            </a:r>
          </a:p>
          <a:p>
            <a:endParaRPr lang="en-US" sz="4400" dirty="0"/>
          </a:p>
          <a:p>
            <a:r>
              <a:rPr lang="en-US" sz="4400" dirty="0"/>
              <a:t>This is the place,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This is the place, </a:t>
            </a:r>
            <a:r>
              <a:rPr lang="en-US" sz="4400" dirty="0"/>
              <a:t>	this is the time, </a:t>
            </a:r>
            <a:r>
              <a:rPr lang="en-US" sz="4400" i="1" dirty="0">
                <a:solidFill>
                  <a:srgbClr val="E46C0A"/>
                </a:solidFill>
              </a:rPr>
              <a:t>this is the time, </a:t>
            </a:r>
            <a:r>
              <a:rPr lang="en-US" sz="4400" dirty="0"/>
              <a:t>	let it shine, </a:t>
            </a:r>
            <a:r>
              <a:rPr lang="en-US" sz="4400" i="1" dirty="0">
                <a:solidFill>
                  <a:srgbClr val="E46C0A"/>
                </a:solidFill>
              </a:rPr>
              <a:t>let it shine,</a:t>
            </a:r>
          </a:p>
          <a:p>
            <a:r>
              <a:rPr lang="en-US" sz="4400" dirty="0"/>
              <a:t>	let it shine, </a:t>
            </a:r>
            <a:r>
              <a:rPr lang="en-US" sz="4400" i="1" dirty="0">
                <a:solidFill>
                  <a:srgbClr val="E46C0A"/>
                </a:solidFill>
              </a:rPr>
              <a:t>let it </a:t>
            </a:r>
            <a:r>
              <a:rPr lang="en-US" sz="4400" i="1" dirty="0" smtClean="0">
                <a:solidFill>
                  <a:srgbClr val="E46C0A"/>
                </a:solidFill>
              </a:rPr>
              <a:t>shine.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6731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4016" y="408821"/>
            <a:ext cx="826114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I'm </a:t>
            </a:r>
            <a:r>
              <a:rPr lang="en-US" sz="4400" dirty="0" err="1"/>
              <a:t>livin</a:t>
            </a:r>
            <a:r>
              <a:rPr lang="en-US" sz="4400" dirty="0"/>
              <a:t>' love </a:t>
            </a:r>
            <a:r>
              <a:rPr lang="en-US" sz="4400" dirty="0" err="1"/>
              <a:t>ev</a:t>
            </a:r>
            <a:r>
              <a:rPr lang="en-US" sz="4400" dirty="0"/>
              <a:t> '</a:t>
            </a:r>
            <a:r>
              <a:rPr lang="en-US" sz="4400" dirty="0" err="1"/>
              <a:t>ry</a:t>
            </a:r>
            <a:r>
              <a:rPr lang="en-US" sz="4400" dirty="0"/>
              <a:t> day. </a:t>
            </a:r>
          </a:p>
          <a:p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I'm </a:t>
            </a:r>
            <a:r>
              <a:rPr lang="en-US" sz="4400" i="1" dirty="0" err="1">
                <a:solidFill>
                  <a:schemeClr val="accent6">
                    <a:lumMod val="75000"/>
                  </a:schemeClr>
                </a:solidFill>
              </a:rPr>
              <a:t>livin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' love </a:t>
            </a:r>
            <a:r>
              <a:rPr lang="en-US" sz="4400" i="1" dirty="0" err="1">
                <a:solidFill>
                  <a:schemeClr val="accent6">
                    <a:lumMod val="75000"/>
                  </a:schemeClr>
                </a:solidFill>
              </a:rPr>
              <a:t>ev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 '</a:t>
            </a:r>
            <a:r>
              <a:rPr lang="en-US" sz="4400" i="1" dirty="0" err="1">
                <a:solidFill>
                  <a:schemeClr val="accent6">
                    <a:lumMod val="75000"/>
                  </a:schemeClr>
                </a:solidFill>
              </a:rPr>
              <a:t>ry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 day</a:t>
            </a:r>
            <a:r>
              <a:rPr lang="en-US" sz="4400" i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en-US" sz="4400" dirty="0" smtClean="0"/>
              <a:t>	I'm </a:t>
            </a:r>
            <a:r>
              <a:rPr lang="en-US" sz="4400" dirty="0" err="1"/>
              <a:t>livin</a:t>
            </a:r>
            <a:r>
              <a:rPr lang="en-US" sz="4400" dirty="0"/>
              <a:t>' love </a:t>
            </a:r>
            <a:r>
              <a:rPr lang="en-US" sz="4400" dirty="0" err="1"/>
              <a:t>ev</a:t>
            </a:r>
            <a:r>
              <a:rPr lang="en-US" sz="4400" dirty="0"/>
              <a:t> '</a:t>
            </a:r>
            <a:r>
              <a:rPr lang="en-US" sz="4400" dirty="0" err="1"/>
              <a:t>ry</a:t>
            </a:r>
            <a:r>
              <a:rPr lang="en-US" sz="4400" dirty="0"/>
              <a:t> day. </a:t>
            </a:r>
          </a:p>
          <a:p>
            <a:r>
              <a:rPr lang="en-US" sz="4400" dirty="0" smtClean="0"/>
              <a:t>	</a:t>
            </a:r>
            <a:r>
              <a:rPr lang="en-US" sz="4400" i="1" dirty="0" smtClean="0">
                <a:solidFill>
                  <a:srgbClr val="E46C0A"/>
                </a:solidFill>
              </a:rPr>
              <a:t>I'm </a:t>
            </a:r>
            <a:r>
              <a:rPr lang="en-US" sz="4400" i="1" dirty="0" err="1">
                <a:solidFill>
                  <a:srgbClr val="E46C0A"/>
                </a:solidFill>
              </a:rPr>
              <a:t>livin</a:t>
            </a:r>
            <a:r>
              <a:rPr lang="en-US" sz="4400" i="1" dirty="0">
                <a:solidFill>
                  <a:srgbClr val="E46C0A"/>
                </a:solidFill>
              </a:rPr>
              <a:t>' love </a:t>
            </a:r>
            <a:r>
              <a:rPr lang="en-US" sz="4400" i="1" dirty="0" err="1">
                <a:solidFill>
                  <a:srgbClr val="E46C0A"/>
                </a:solidFill>
              </a:rPr>
              <a:t>ev</a:t>
            </a:r>
            <a:r>
              <a:rPr lang="en-US" sz="4400" i="1" dirty="0">
                <a:solidFill>
                  <a:srgbClr val="E46C0A"/>
                </a:solidFill>
              </a:rPr>
              <a:t> '</a:t>
            </a:r>
            <a:r>
              <a:rPr lang="en-US" sz="4400" i="1" dirty="0" err="1">
                <a:solidFill>
                  <a:srgbClr val="E46C0A"/>
                </a:solidFill>
              </a:rPr>
              <a:t>ry</a:t>
            </a:r>
            <a:r>
              <a:rPr lang="en-US" sz="4400" i="1" dirty="0">
                <a:solidFill>
                  <a:srgbClr val="E46C0A"/>
                </a:solidFill>
              </a:rPr>
              <a:t> day</a:t>
            </a:r>
            <a:r>
              <a:rPr lang="en-US" sz="4400" i="1" dirty="0" smtClean="0">
                <a:solidFill>
                  <a:srgbClr val="E46C0A"/>
                </a:solidFill>
              </a:rPr>
              <a:t>,</a:t>
            </a:r>
          </a:p>
          <a:p>
            <a:r>
              <a:rPr lang="en-US" sz="4400" dirty="0" smtClean="0"/>
              <a:t>I'm </a:t>
            </a:r>
            <a:r>
              <a:rPr lang="en-US" sz="4400" dirty="0" err="1"/>
              <a:t>livin</a:t>
            </a:r>
            <a:r>
              <a:rPr lang="en-US" sz="4400" dirty="0"/>
              <a:t>' love </a:t>
            </a:r>
            <a:r>
              <a:rPr lang="en-US" sz="4400" dirty="0" err="1"/>
              <a:t>ev</a:t>
            </a:r>
            <a:r>
              <a:rPr lang="en-US" sz="4400" dirty="0"/>
              <a:t> '</a:t>
            </a:r>
            <a:r>
              <a:rPr lang="en-US" sz="4400" dirty="0" err="1"/>
              <a:t>ry</a:t>
            </a:r>
            <a:r>
              <a:rPr lang="en-US" sz="4400" dirty="0"/>
              <a:t> day. </a:t>
            </a:r>
          </a:p>
          <a:p>
            <a:r>
              <a:rPr lang="en-US" sz="4400" i="1" dirty="0" smtClean="0">
                <a:solidFill>
                  <a:srgbClr val="E46C0A"/>
                </a:solidFill>
              </a:rPr>
              <a:t>I'm </a:t>
            </a:r>
            <a:r>
              <a:rPr lang="en-US" sz="4400" i="1" dirty="0" err="1">
                <a:solidFill>
                  <a:srgbClr val="E46C0A"/>
                </a:solidFill>
              </a:rPr>
              <a:t>livin</a:t>
            </a:r>
            <a:r>
              <a:rPr lang="en-US" sz="4400" i="1" dirty="0">
                <a:solidFill>
                  <a:srgbClr val="E46C0A"/>
                </a:solidFill>
              </a:rPr>
              <a:t>' love </a:t>
            </a:r>
            <a:r>
              <a:rPr lang="en-US" sz="4400" i="1" dirty="0" err="1">
                <a:solidFill>
                  <a:srgbClr val="E46C0A"/>
                </a:solidFill>
              </a:rPr>
              <a:t>ev</a:t>
            </a:r>
            <a:r>
              <a:rPr lang="en-US" sz="4400" i="1" dirty="0">
                <a:solidFill>
                  <a:srgbClr val="E46C0A"/>
                </a:solidFill>
              </a:rPr>
              <a:t> '</a:t>
            </a:r>
            <a:r>
              <a:rPr lang="en-US" sz="4400" i="1" dirty="0" err="1">
                <a:solidFill>
                  <a:srgbClr val="E46C0A"/>
                </a:solidFill>
              </a:rPr>
              <a:t>ry</a:t>
            </a:r>
            <a:r>
              <a:rPr lang="en-US" sz="4400" i="1" dirty="0">
                <a:solidFill>
                  <a:srgbClr val="E46C0A"/>
                </a:solidFill>
              </a:rPr>
              <a:t> day, </a:t>
            </a:r>
          </a:p>
          <a:p>
            <a:r>
              <a:rPr lang="en-US" sz="4400" dirty="0" smtClean="0"/>
              <a:t> 	</a:t>
            </a:r>
            <a:r>
              <a:rPr lang="en-US" sz="4400" dirty="0" err="1" smtClean="0"/>
              <a:t>spreadin</a:t>
            </a:r>
            <a:r>
              <a:rPr lang="en-US" sz="4400" dirty="0"/>
              <a:t>' peace along the way</a:t>
            </a:r>
            <a:r>
              <a:rPr lang="en-US" sz="4400" dirty="0" smtClean="0"/>
              <a:t>.</a:t>
            </a:r>
          </a:p>
          <a:p>
            <a:r>
              <a:rPr lang="en-US" sz="4400" i="1" dirty="0" smtClean="0">
                <a:solidFill>
                  <a:srgbClr val="E46C0A"/>
                </a:solidFill>
              </a:rPr>
              <a:t>	</a:t>
            </a:r>
            <a:r>
              <a:rPr lang="en-US" sz="4400" i="1" dirty="0" err="1" smtClean="0">
                <a:solidFill>
                  <a:srgbClr val="E46C0A"/>
                </a:solidFill>
              </a:rPr>
              <a:t>spreadin</a:t>
            </a:r>
            <a:r>
              <a:rPr lang="en-US" sz="4400" i="1" dirty="0">
                <a:solidFill>
                  <a:srgbClr val="E46C0A"/>
                </a:solidFill>
              </a:rPr>
              <a:t>' peace along the way. </a:t>
            </a:r>
            <a:r>
              <a:rPr lang="en-US" sz="4400" i="1" dirty="0" smtClean="0">
                <a:solidFill>
                  <a:srgbClr val="E46C0A"/>
                </a:solidFill>
              </a:rPr>
              <a:t> </a:t>
            </a:r>
            <a:endParaRPr lang="en-US" sz="4400" i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65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1957" y="1754054"/>
            <a:ext cx="673289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Right </a:t>
            </a:r>
            <a:r>
              <a:rPr lang="en-US" sz="4400" dirty="0"/>
              <a:t>time, </a:t>
            </a:r>
            <a:r>
              <a:rPr lang="en-US" sz="4400" i="1" dirty="0" smtClean="0">
                <a:solidFill>
                  <a:srgbClr val="E46C0A"/>
                </a:solidFill>
              </a:rPr>
              <a:t>Right time,</a:t>
            </a:r>
          </a:p>
          <a:p>
            <a:r>
              <a:rPr lang="en-US" sz="4400" dirty="0" smtClean="0"/>
              <a:t>	right </a:t>
            </a:r>
            <a:r>
              <a:rPr lang="en-US" sz="4400" dirty="0"/>
              <a:t>place, </a:t>
            </a:r>
            <a:r>
              <a:rPr lang="en-US" sz="4400" i="1" dirty="0">
                <a:solidFill>
                  <a:srgbClr val="E46C0A"/>
                </a:solidFill>
              </a:rPr>
              <a:t>right place</a:t>
            </a:r>
            <a:r>
              <a:rPr lang="en-US" sz="4400" i="1" dirty="0" smtClean="0">
                <a:solidFill>
                  <a:srgbClr val="E46C0A"/>
                </a:solidFill>
              </a:rPr>
              <a:t>,</a:t>
            </a:r>
          </a:p>
          <a:p>
            <a:r>
              <a:rPr lang="en-US" sz="4400" dirty="0" smtClean="0"/>
              <a:t>	</a:t>
            </a:r>
            <a:r>
              <a:rPr lang="en-US" sz="4400" dirty="0" err="1" smtClean="0"/>
              <a:t>livin</a:t>
            </a:r>
            <a:r>
              <a:rPr lang="en-US" sz="4400" dirty="0"/>
              <a:t>' love, </a:t>
            </a:r>
            <a:r>
              <a:rPr lang="en-US" sz="4400" i="1" dirty="0" err="1">
                <a:solidFill>
                  <a:srgbClr val="E46C0A"/>
                </a:solidFill>
              </a:rPr>
              <a:t>livin</a:t>
            </a:r>
            <a:r>
              <a:rPr lang="en-US" sz="4400" i="1" dirty="0">
                <a:solidFill>
                  <a:srgbClr val="E46C0A"/>
                </a:solidFill>
              </a:rPr>
              <a:t>' love</a:t>
            </a:r>
            <a:r>
              <a:rPr lang="en-US" sz="4400" i="1" dirty="0" smtClean="0">
                <a:solidFill>
                  <a:srgbClr val="E46C0A"/>
                </a:solidFill>
              </a:rPr>
              <a:t>,</a:t>
            </a:r>
          </a:p>
          <a:p>
            <a:r>
              <a:rPr lang="en-US" sz="4400" dirty="0"/>
              <a:t>	</a:t>
            </a:r>
            <a:r>
              <a:rPr lang="en-US" sz="4400" dirty="0" err="1" smtClean="0"/>
              <a:t>ev</a:t>
            </a:r>
            <a:r>
              <a:rPr lang="en-US" sz="4400" dirty="0" smtClean="0"/>
              <a:t> </a:t>
            </a:r>
            <a:r>
              <a:rPr lang="en-US" sz="4400" dirty="0"/>
              <a:t>'</a:t>
            </a:r>
            <a:r>
              <a:rPr lang="en-US" sz="4400" dirty="0" err="1"/>
              <a:t>ry</a:t>
            </a:r>
            <a:r>
              <a:rPr lang="en-US" sz="4400" dirty="0"/>
              <a:t> </a:t>
            </a:r>
            <a:r>
              <a:rPr lang="en-US" sz="4400" dirty="0" smtClean="0"/>
              <a:t>day. </a:t>
            </a:r>
            <a:r>
              <a:rPr lang="en-US" sz="4400" i="1" dirty="0" err="1" smtClean="0">
                <a:solidFill>
                  <a:srgbClr val="E46C0A"/>
                </a:solidFill>
              </a:rPr>
              <a:t>ev</a:t>
            </a:r>
            <a:r>
              <a:rPr lang="en-US" sz="4400" i="1" dirty="0" smtClean="0">
                <a:solidFill>
                  <a:srgbClr val="E46C0A"/>
                </a:solidFill>
              </a:rPr>
              <a:t> </a:t>
            </a:r>
            <a:r>
              <a:rPr lang="en-US" sz="4400" i="1" dirty="0">
                <a:solidFill>
                  <a:srgbClr val="E46C0A"/>
                </a:solidFill>
              </a:rPr>
              <a:t>'</a:t>
            </a:r>
            <a:r>
              <a:rPr lang="en-US" sz="4400" i="1" dirty="0" err="1">
                <a:solidFill>
                  <a:srgbClr val="E46C0A"/>
                </a:solidFill>
              </a:rPr>
              <a:t>ry</a:t>
            </a:r>
            <a:r>
              <a:rPr lang="en-US" sz="4400" i="1" dirty="0">
                <a:solidFill>
                  <a:srgbClr val="E46C0A"/>
                </a:solidFill>
              </a:rPr>
              <a:t> day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  <a:endParaRPr lang="en-US" sz="4400" i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76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7383" y="341440"/>
            <a:ext cx="6797463" cy="618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[</a:t>
            </a:r>
            <a:r>
              <a:rPr lang="en-US" sz="4400" dirty="0" err="1" smtClean="0"/>
              <a:t>Uhhuh</a:t>
            </a:r>
            <a:r>
              <a:rPr lang="en-US" sz="4400" dirty="0" smtClean="0"/>
              <a:t>. </a:t>
            </a:r>
            <a:r>
              <a:rPr lang="en-US" sz="4400" i="1" dirty="0" err="1" smtClean="0">
                <a:solidFill>
                  <a:srgbClr val="E46C0A"/>
                </a:solidFill>
              </a:rPr>
              <a:t>Uhhuh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</a:p>
          <a:p>
            <a:r>
              <a:rPr lang="en-US" sz="4400" dirty="0" err="1" smtClean="0"/>
              <a:t>Ooo</a:t>
            </a:r>
            <a:r>
              <a:rPr lang="en-US" sz="4400" dirty="0" smtClean="0"/>
              <a:t> </a:t>
            </a:r>
            <a:r>
              <a:rPr lang="en-US" sz="4400" dirty="0"/>
              <a:t>yeah. </a:t>
            </a:r>
            <a:r>
              <a:rPr lang="en-US" sz="4400" i="1" dirty="0" err="1">
                <a:solidFill>
                  <a:srgbClr val="E46C0A"/>
                </a:solidFill>
              </a:rPr>
              <a:t>Ooo</a:t>
            </a:r>
            <a:r>
              <a:rPr lang="en-US" sz="4400" i="1" dirty="0">
                <a:solidFill>
                  <a:srgbClr val="E46C0A"/>
                </a:solidFill>
              </a:rPr>
              <a:t> yeah. </a:t>
            </a:r>
          </a:p>
          <a:p>
            <a:r>
              <a:rPr lang="en-US" sz="4400" dirty="0" smtClean="0"/>
              <a:t>	</a:t>
            </a:r>
            <a:r>
              <a:rPr lang="en-US" sz="4400" dirty="0" err="1" smtClean="0"/>
              <a:t>Uhhuh</a:t>
            </a:r>
            <a:r>
              <a:rPr lang="en-US" sz="4400" dirty="0"/>
              <a:t>. </a:t>
            </a:r>
            <a:r>
              <a:rPr lang="en-US" sz="4400" i="1" dirty="0" err="1">
                <a:solidFill>
                  <a:srgbClr val="E46C0A"/>
                </a:solidFill>
              </a:rPr>
              <a:t>Uhhuh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</a:p>
          <a:p>
            <a:r>
              <a:rPr lang="en-US" sz="4400" dirty="0" smtClean="0"/>
              <a:t>	</a:t>
            </a:r>
            <a:r>
              <a:rPr lang="en-US" sz="4400" dirty="0" err="1" smtClean="0"/>
              <a:t>Ooo</a:t>
            </a:r>
            <a:r>
              <a:rPr lang="en-US" sz="4400" dirty="0" smtClean="0"/>
              <a:t> </a:t>
            </a:r>
            <a:r>
              <a:rPr lang="en-US" sz="4400" dirty="0"/>
              <a:t>yeah. </a:t>
            </a:r>
            <a:r>
              <a:rPr lang="en-US" sz="4400" i="1" dirty="0" err="1">
                <a:solidFill>
                  <a:srgbClr val="E46C0A"/>
                </a:solidFill>
              </a:rPr>
              <a:t>Ooo</a:t>
            </a:r>
            <a:r>
              <a:rPr lang="en-US" sz="4400" i="1" dirty="0">
                <a:solidFill>
                  <a:srgbClr val="E46C0A"/>
                </a:solidFill>
              </a:rPr>
              <a:t> yeah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  <a:r>
              <a:rPr lang="en-US" sz="4400" dirty="0" smtClean="0"/>
              <a:t>]</a:t>
            </a:r>
            <a:r>
              <a:rPr lang="en-US" sz="4400" i="1" dirty="0" smtClean="0">
                <a:solidFill>
                  <a:srgbClr val="E46C0A"/>
                </a:solidFill>
              </a:rPr>
              <a:t> </a:t>
            </a:r>
            <a:r>
              <a:rPr lang="en-US" sz="4400" dirty="0" smtClean="0"/>
              <a:t>2x </a:t>
            </a:r>
          </a:p>
          <a:p>
            <a:endParaRPr lang="en-US" sz="4400" dirty="0"/>
          </a:p>
          <a:p>
            <a:r>
              <a:rPr lang="en-US" sz="4400" dirty="0"/>
              <a:t>Right time, </a:t>
            </a:r>
            <a:r>
              <a:rPr lang="en-US" sz="4400" i="1" dirty="0">
                <a:solidFill>
                  <a:srgbClr val="E46C0A"/>
                </a:solidFill>
              </a:rPr>
              <a:t>Right time,</a:t>
            </a:r>
          </a:p>
          <a:p>
            <a:r>
              <a:rPr lang="en-US" sz="4400" dirty="0"/>
              <a:t>	right place, </a:t>
            </a:r>
            <a:r>
              <a:rPr lang="en-US" sz="4400" i="1" dirty="0">
                <a:solidFill>
                  <a:srgbClr val="E46C0A"/>
                </a:solidFill>
              </a:rPr>
              <a:t>right place,</a:t>
            </a:r>
          </a:p>
          <a:p>
            <a:r>
              <a:rPr lang="en-US" sz="4400" dirty="0"/>
              <a:t>	</a:t>
            </a:r>
            <a:r>
              <a:rPr lang="en-US" sz="4400" dirty="0" err="1"/>
              <a:t>livin</a:t>
            </a:r>
            <a:r>
              <a:rPr lang="en-US" sz="4400" dirty="0"/>
              <a:t>' love, </a:t>
            </a:r>
            <a:r>
              <a:rPr lang="en-US" sz="4400" i="1" dirty="0" err="1">
                <a:solidFill>
                  <a:srgbClr val="E46C0A"/>
                </a:solidFill>
              </a:rPr>
              <a:t>livin</a:t>
            </a:r>
            <a:r>
              <a:rPr lang="en-US" sz="4400" i="1" dirty="0">
                <a:solidFill>
                  <a:srgbClr val="E46C0A"/>
                </a:solidFill>
              </a:rPr>
              <a:t>' love,</a:t>
            </a:r>
          </a:p>
          <a:p>
            <a:r>
              <a:rPr lang="en-US" sz="4400" dirty="0"/>
              <a:t>	</a:t>
            </a:r>
            <a:r>
              <a:rPr lang="en-US" sz="4400" dirty="0" err="1"/>
              <a:t>ev</a:t>
            </a:r>
            <a:r>
              <a:rPr lang="en-US" sz="4400" dirty="0"/>
              <a:t> '</a:t>
            </a:r>
            <a:r>
              <a:rPr lang="en-US" sz="4400" dirty="0" err="1"/>
              <a:t>ry</a:t>
            </a:r>
            <a:r>
              <a:rPr lang="en-US" sz="4400" dirty="0"/>
              <a:t> day. </a:t>
            </a:r>
            <a:r>
              <a:rPr lang="en-US" sz="4400" i="1" dirty="0" err="1">
                <a:solidFill>
                  <a:srgbClr val="E46C0A"/>
                </a:solidFill>
              </a:rPr>
              <a:t>ev</a:t>
            </a:r>
            <a:r>
              <a:rPr lang="en-US" sz="4400" i="1" dirty="0">
                <a:solidFill>
                  <a:srgbClr val="E46C0A"/>
                </a:solidFill>
              </a:rPr>
              <a:t> '</a:t>
            </a:r>
            <a:r>
              <a:rPr lang="en-US" sz="4400" i="1" dirty="0" err="1">
                <a:solidFill>
                  <a:srgbClr val="E46C0A"/>
                </a:solidFill>
              </a:rPr>
              <a:t>ry</a:t>
            </a:r>
            <a:r>
              <a:rPr lang="en-US" sz="4400" i="1" dirty="0">
                <a:solidFill>
                  <a:srgbClr val="E46C0A"/>
                </a:solidFill>
              </a:rPr>
              <a:t> </a:t>
            </a:r>
            <a:r>
              <a:rPr lang="en-US" sz="4400" i="1" dirty="0" smtClean="0">
                <a:solidFill>
                  <a:srgbClr val="E46C0A"/>
                </a:solidFill>
              </a:rPr>
              <a:t>day.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27195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347" y="375131"/>
            <a:ext cx="8351619" cy="618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[I </a:t>
            </a:r>
            <a:r>
              <a:rPr lang="en-US" sz="4400" dirty="0"/>
              <a:t>found the light, </a:t>
            </a:r>
            <a:r>
              <a:rPr lang="en-US" sz="4400" i="1" dirty="0">
                <a:solidFill>
                  <a:srgbClr val="E46C0A"/>
                </a:solidFill>
              </a:rPr>
              <a:t>I found the light,</a:t>
            </a:r>
            <a:r>
              <a:rPr lang="en-US" sz="4400" i="1" dirty="0"/>
              <a:t> </a:t>
            </a:r>
            <a:endParaRPr lang="en-US" sz="4400" i="1" dirty="0" smtClean="0"/>
          </a:p>
          <a:p>
            <a:r>
              <a:rPr lang="en-US" sz="4400" dirty="0" smtClean="0"/>
              <a:t>I </a:t>
            </a:r>
            <a:r>
              <a:rPr lang="en-US" sz="4400" dirty="0"/>
              <a:t>found the light, </a:t>
            </a:r>
            <a:r>
              <a:rPr lang="en-US" sz="4400" i="1" dirty="0">
                <a:solidFill>
                  <a:srgbClr val="E46C0A"/>
                </a:solidFill>
              </a:rPr>
              <a:t>I found the </a:t>
            </a:r>
            <a:r>
              <a:rPr lang="en-US" sz="4400" i="1" dirty="0" smtClean="0">
                <a:solidFill>
                  <a:srgbClr val="E46C0A"/>
                </a:solidFill>
              </a:rPr>
              <a:t>light</a:t>
            </a:r>
          </a:p>
          <a:p>
            <a:r>
              <a:rPr lang="en-US" sz="4400" dirty="0" smtClean="0"/>
              <a:t>	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in this world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</a:p>
          <a:p>
            <a:r>
              <a:rPr lang="en-US" sz="4400" dirty="0" smtClean="0"/>
              <a:t>	in </a:t>
            </a:r>
            <a:r>
              <a:rPr lang="en-US" sz="4400" dirty="0"/>
              <a:t>this world,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in this world</a:t>
            </a:r>
            <a:r>
              <a:rPr lang="en-US" sz="4400" i="1" dirty="0" smtClean="0">
                <a:solidFill>
                  <a:srgbClr val="E46C0A"/>
                </a:solidFill>
              </a:rPr>
              <a:t>.</a:t>
            </a:r>
            <a:r>
              <a:rPr lang="en-US" sz="4400" dirty="0" smtClean="0"/>
              <a:t>]</a:t>
            </a:r>
            <a:r>
              <a:rPr lang="en-US" sz="4400" i="1" dirty="0" smtClean="0">
                <a:solidFill>
                  <a:srgbClr val="E46C0A"/>
                </a:solidFill>
              </a:rPr>
              <a:t>  </a:t>
            </a:r>
            <a:r>
              <a:rPr lang="en-US" sz="4400" dirty="0" smtClean="0"/>
              <a:t>2x</a:t>
            </a:r>
            <a:endParaRPr lang="en-US" sz="4400" dirty="0"/>
          </a:p>
          <a:p>
            <a:r>
              <a:rPr lang="en-US" sz="4400" i="1" dirty="0" smtClean="0">
                <a:solidFill>
                  <a:srgbClr val="E46C0A"/>
                </a:solidFill>
              </a:rPr>
              <a:t> </a:t>
            </a:r>
            <a:endParaRPr lang="en-US" sz="2000" i="1" dirty="0">
              <a:solidFill>
                <a:srgbClr val="E46C0A"/>
              </a:solidFill>
            </a:endParaRPr>
          </a:p>
          <a:p>
            <a:r>
              <a:rPr lang="en-US" sz="4400" dirty="0" smtClean="0"/>
              <a:t>[This </a:t>
            </a:r>
            <a:r>
              <a:rPr lang="en-US" sz="4400" dirty="0"/>
              <a:t>is the place, </a:t>
            </a:r>
            <a:r>
              <a:rPr lang="en-US" sz="4400" i="1" dirty="0">
                <a:solidFill>
                  <a:schemeClr val="accent6">
                    <a:lumMod val="75000"/>
                  </a:schemeClr>
                </a:solidFill>
              </a:rPr>
              <a:t>This is the place, </a:t>
            </a:r>
            <a:r>
              <a:rPr lang="en-US" sz="4400" dirty="0" smtClean="0"/>
              <a:t>	this </a:t>
            </a:r>
            <a:r>
              <a:rPr lang="en-US" sz="4400" dirty="0"/>
              <a:t>is the time, </a:t>
            </a:r>
            <a:r>
              <a:rPr lang="en-US" sz="4400" i="1" dirty="0">
                <a:solidFill>
                  <a:srgbClr val="E46C0A"/>
                </a:solidFill>
              </a:rPr>
              <a:t>this is the time, </a:t>
            </a:r>
            <a:r>
              <a:rPr lang="en-US" sz="4400" dirty="0" smtClean="0"/>
              <a:t>	let </a:t>
            </a:r>
            <a:r>
              <a:rPr lang="en-US" sz="4400" dirty="0"/>
              <a:t>it shine, </a:t>
            </a:r>
            <a:r>
              <a:rPr lang="en-US" sz="4400" i="1" dirty="0">
                <a:solidFill>
                  <a:srgbClr val="E46C0A"/>
                </a:solidFill>
              </a:rPr>
              <a:t>let it </a:t>
            </a:r>
            <a:r>
              <a:rPr lang="en-US" sz="4400" i="1" dirty="0" smtClean="0">
                <a:solidFill>
                  <a:srgbClr val="E46C0A"/>
                </a:solidFill>
              </a:rPr>
              <a:t>shine</a:t>
            </a:r>
            <a:r>
              <a:rPr lang="en-US" sz="4400" i="1" dirty="0">
                <a:solidFill>
                  <a:srgbClr val="E46C0A"/>
                </a:solidFill>
              </a:rPr>
              <a:t>,</a:t>
            </a:r>
            <a:endParaRPr lang="en-US" sz="4400" i="1" dirty="0" smtClean="0">
              <a:solidFill>
                <a:srgbClr val="E46C0A"/>
              </a:solidFill>
            </a:endParaRPr>
          </a:p>
          <a:p>
            <a:r>
              <a:rPr lang="en-US" sz="4400" dirty="0" smtClean="0"/>
              <a:t>	let </a:t>
            </a:r>
            <a:r>
              <a:rPr lang="en-US" sz="4400" dirty="0"/>
              <a:t>it shine, </a:t>
            </a:r>
            <a:r>
              <a:rPr lang="en-US" sz="4400" i="1" dirty="0">
                <a:solidFill>
                  <a:srgbClr val="E46C0A"/>
                </a:solidFill>
              </a:rPr>
              <a:t>let it </a:t>
            </a:r>
            <a:r>
              <a:rPr lang="en-US" sz="4400" i="1" dirty="0" smtClean="0">
                <a:solidFill>
                  <a:srgbClr val="E46C0A"/>
                </a:solidFill>
              </a:rPr>
              <a:t>shine. </a:t>
            </a:r>
            <a:r>
              <a:rPr lang="en-US" sz="4400" dirty="0"/>
              <a:t>]</a:t>
            </a:r>
            <a:r>
              <a:rPr lang="en-US" sz="4400" i="1" dirty="0">
                <a:solidFill>
                  <a:srgbClr val="E46C0A"/>
                </a:solidFill>
              </a:rPr>
              <a:t>  </a:t>
            </a:r>
            <a:r>
              <a:rPr lang="en-US" sz="4400" dirty="0" smtClean="0"/>
              <a:t>2x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6299188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62</TotalTime>
  <Words>112</Words>
  <Application>Microsoft Macintosh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6</cp:revision>
  <dcterms:created xsi:type="dcterms:W3CDTF">2016-05-17T23:04:16Z</dcterms:created>
  <dcterms:modified xsi:type="dcterms:W3CDTF">2016-05-18T00:06:54Z</dcterms:modified>
</cp:coreProperties>
</file>