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606" autoAdjust="0"/>
  </p:normalViewPr>
  <p:slideViewPr>
    <p:cSldViewPr snapToGrid="0" snapToObjects="1">
      <p:cViewPr varScale="1">
        <p:scale>
          <a:sx n="101" d="100"/>
          <a:sy n="101" d="100"/>
        </p:scale>
        <p:origin x="-104" y="-10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0815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I Am Beautiful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Words </a:t>
            </a:r>
            <a:r>
              <a:rPr lang="en-US" sz="4800" dirty="0"/>
              <a:t>by Karen </a:t>
            </a:r>
            <a:r>
              <a:rPr lang="en-US" sz="4800" dirty="0" err="1" smtClean="0"/>
              <a:t>Drucker</a:t>
            </a:r>
            <a:r>
              <a:rPr lang="en-US" sz="4800" dirty="0" smtClean="0"/>
              <a:t> </a:t>
            </a:r>
          </a:p>
          <a:p>
            <a:pPr algn="ctr"/>
            <a:r>
              <a:rPr lang="en-US" sz="4800" dirty="0" smtClean="0"/>
              <a:t>Music </a:t>
            </a:r>
            <a:r>
              <a:rPr lang="en-US" sz="4800" dirty="0"/>
              <a:t>by </a:t>
            </a:r>
            <a:endParaRPr lang="en-US" sz="4800" dirty="0" smtClean="0"/>
          </a:p>
          <a:p>
            <a:pPr algn="ctr"/>
            <a:r>
              <a:rPr lang="en-US" sz="4800" dirty="0" smtClean="0"/>
              <a:t>Karen </a:t>
            </a:r>
            <a:r>
              <a:rPr lang="en-US" sz="4800" dirty="0" err="1"/>
              <a:t>Drucker</a:t>
            </a:r>
            <a:r>
              <a:rPr lang="en-US" sz="4800" dirty="0"/>
              <a:t> &amp; John Hoy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545529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Copyright © 2009 </a:t>
            </a:r>
            <a:r>
              <a:rPr lang="en-US" sz="2000" dirty="0" err="1"/>
              <a:t>TayToones</a:t>
            </a:r>
            <a:r>
              <a:rPr lang="en-US" sz="2000" dirty="0"/>
              <a:t> Music (BMI)</a:t>
            </a:r>
          </a:p>
        </p:txBody>
      </p:sp>
    </p:spTree>
    <p:extLst>
      <p:ext uri="{BB962C8B-B14F-4D97-AF65-F5344CB8AC3E}">
        <p14:creationId xmlns:p14="http://schemas.microsoft.com/office/powerpoint/2010/main" val="2017045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1752" y="892312"/>
            <a:ext cx="796131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am beautiful. </a:t>
            </a:r>
            <a:r>
              <a:rPr lang="en-US" sz="4800" dirty="0" smtClean="0"/>
              <a:t>I </a:t>
            </a:r>
            <a:r>
              <a:rPr lang="en-US" sz="4800" dirty="0"/>
              <a:t>am powerful. I’ve let go of my past and </a:t>
            </a:r>
            <a:r>
              <a:rPr lang="en-US" sz="4800" dirty="0" smtClean="0"/>
              <a:t>	celebrate </a:t>
            </a:r>
            <a:r>
              <a:rPr lang="en-US" sz="4800" dirty="0"/>
              <a:t>who I've become.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am beautiful. I am powerful, And I celebrate who I am.</a:t>
            </a:r>
          </a:p>
        </p:txBody>
      </p:sp>
    </p:spTree>
    <p:extLst>
      <p:ext uri="{BB962C8B-B14F-4D97-AF65-F5344CB8AC3E}">
        <p14:creationId xmlns:p14="http://schemas.microsoft.com/office/powerpoint/2010/main" val="19161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670" y="1078113"/>
            <a:ext cx="261201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Celebrate</a:t>
            </a:r>
          </a:p>
          <a:p>
            <a:endParaRPr lang="en-US" sz="4800" dirty="0"/>
          </a:p>
          <a:p>
            <a:r>
              <a:rPr lang="en-US" sz="4800" dirty="0" smtClean="0"/>
              <a:t>Celebrate</a:t>
            </a:r>
          </a:p>
          <a:p>
            <a:endParaRPr lang="en-US" sz="4800" dirty="0"/>
          </a:p>
          <a:p>
            <a:r>
              <a:rPr lang="en-US" sz="4800" dirty="0"/>
              <a:t>Celebrate</a:t>
            </a:r>
          </a:p>
          <a:p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5106988" y="1078140"/>
            <a:ext cx="3090509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My </a:t>
            </a:r>
            <a:r>
              <a:rPr lang="en-US" sz="4800" dirty="0" smtClean="0"/>
              <a:t>beauty </a:t>
            </a:r>
          </a:p>
          <a:p>
            <a:endParaRPr lang="en-US" sz="4800" dirty="0"/>
          </a:p>
          <a:p>
            <a:r>
              <a:rPr lang="en-US" sz="4800" dirty="0" smtClean="0"/>
              <a:t>My power </a:t>
            </a:r>
          </a:p>
          <a:p>
            <a:endParaRPr lang="en-US" sz="4800" dirty="0"/>
          </a:p>
          <a:p>
            <a:r>
              <a:rPr lang="en-US" sz="4800" dirty="0" smtClean="0"/>
              <a:t>My </a:t>
            </a:r>
            <a:r>
              <a:rPr lang="en-US" sz="4800" dirty="0"/>
              <a:t>wisdom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136648" y="817364"/>
            <a:ext cx="0" cy="43257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149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27</TotalTime>
  <Words>46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2015-07-15T05:56:44Z</dcterms:created>
  <dcterms:modified xsi:type="dcterms:W3CDTF">2015-07-15T06:23:49Z</dcterms:modified>
</cp:coreProperties>
</file>