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A3C92-2189-3B43-A20E-8FE9B75D2397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F95B6-73B9-2440-97F0-E1767DF16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37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39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6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812712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MS Mincho" pitchFamily="49" charset="-128"/>
                <a:cs typeface="Times New Roman" pitchFamily="18" charset="0"/>
              </a:rPr>
              <a:t>I Am So Blessed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MS Mincho" pitchFamily="49" charset="-128"/>
                <a:cs typeface="Times New Roman" pitchFamily="18" charset="0"/>
              </a:rPr>
              <a:t>By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MS Mincho" pitchFamily="49" charset="-128"/>
                <a:cs typeface="Times New Roman" pitchFamily="18" charset="0"/>
              </a:rPr>
              <a:t>Karen 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MS Mincho" pitchFamily="49" charset="-128"/>
                <a:cs typeface="Times New Roman" pitchFamily="18" charset="0"/>
              </a:rPr>
              <a:t>Drucker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4468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 2006 </a:t>
            </a:r>
            <a:r>
              <a:rPr lang="en-US" sz="2400" dirty="0" err="1"/>
              <a:t>Tay</a:t>
            </a:r>
            <a:r>
              <a:rPr lang="en-US" sz="2400" dirty="0"/>
              <a:t> </a:t>
            </a:r>
            <a:r>
              <a:rPr lang="en-US" sz="2400" dirty="0" err="1"/>
              <a:t>Toones</a:t>
            </a:r>
            <a:r>
              <a:rPr lang="en-US" sz="2400" dirty="0"/>
              <a:t> Music BMI</a:t>
            </a:r>
          </a:p>
        </p:txBody>
      </p:sp>
    </p:spTree>
    <p:extLst>
      <p:ext uri="{BB962C8B-B14F-4D97-AF65-F5344CB8AC3E}">
        <p14:creationId xmlns:p14="http://schemas.microsoft.com/office/powerpoint/2010/main" val="62562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685801"/>
            <a:ext cx="85086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 I am so blessed, </a:t>
            </a:r>
          </a:p>
          <a:p>
            <a:pPr lvl="0" eaLnBrk="0" hangingPunct="0"/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	I am so blessed.</a:t>
            </a:r>
          </a:p>
          <a:p>
            <a:pPr lvl="0" eaLnBrk="0" hangingPunct="0"/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I am so grateful </a:t>
            </a:r>
          </a:p>
          <a:p>
            <a:pPr lvl="0" eaLnBrk="0" hangingPunct="0"/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	for all that I have.</a:t>
            </a:r>
          </a:p>
          <a:p>
            <a:pPr lvl="0" eaLnBrk="0" hangingPunct="0"/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I am so blessed, I am so blessed,</a:t>
            </a:r>
          </a:p>
          <a:p>
            <a:pPr lvl="0" eaLnBrk="0" hangingPunct="0"/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I am so grateful, </a:t>
            </a:r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I </a:t>
            </a:r>
            <a:r>
              <a:rPr lang="en-US" sz="4800" dirty="0" smtClean="0">
                <a:latin typeface="+mj-lt"/>
                <a:ea typeface="MS Mincho" pitchFamily="49" charset="-128"/>
                <a:cs typeface="Times New Roman" pitchFamily="18" charset="0"/>
              </a:rPr>
              <a:t>am so blessed.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9747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21</Words>
  <Application>Microsoft Macintosh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2015-07-15T11:42:17Z</dcterms:created>
  <dcterms:modified xsi:type="dcterms:W3CDTF">2015-07-16T10:39:04Z</dcterms:modified>
</cp:coreProperties>
</file>