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6F29B-37A5-AC4B-BE49-B2313373B495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754BD-E3A5-1245-AA6F-407F89370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00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2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65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848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80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33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8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761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38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189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i="1" dirty="0" smtClean="0">
                <a:latin typeface="+mj-lt"/>
              </a:rPr>
              <a:t>I </a:t>
            </a:r>
            <a:r>
              <a:rPr lang="en-US" sz="6600" b="1" i="1" dirty="0" smtClean="0">
                <a:latin typeface="+mj-lt"/>
              </a:rPr>
              <a:t>Am the Thinker</a:t>
            </a:r>
          </a:p>
          <a:p>
            <a:pPr algn="ctr"/>
            <a:r>
              <a:rPr lang="en-US" sz="4800" dirty="0" smtClean="0">
                <a:latin typeface="+mj-lt"/>
              </a:rPr>
              <a:t>By </a:t>
            </a:r>
          </a:p>
          <a:p>
            <a:pPr algn="ctr"/>
            <a:r>
              <a:rPr lang="en-US" sz="4800" dirty="0" smtClean="0">
                <a:latin typeface="+mj-lt"/>
              </a:rPr>
              <a:t>Sue K. Riley</a:t>
            </a:r>
            <a:endParaRPr lang="en-US" sz="4800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19693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Copyright © 2005 Sue K. Riley</a:t>
            </a:r>
          </a:p>
        </p:txBody>
      </p:sp>
    </p:spTree>
    <p:extLst>
      <p:ext uri="{BB962C8B-B14F-4D97-AF65-F5344CB8AC3E}">
        <p14:creationId xmlns:p14="http://schemas.microsoft.com/office/powerpoint/2010/main" val="1345668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381000"/>
            <a:ext cx="7239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the thought, </a:t>
            </a:r>
          </a:p>
          <a:p>
            <a:r>
              <a:rPr lang="en-US" sz="4800" dirty="0" smtClean="0">
                <a:latin typeface="+mn-lt"/>
              </a:rPr>
              <a:t>That changes things, </a:t>
            </a:r>
          </a:p>
          <a:p>
            <a:r>
              <a:rPr lang="en-US" sz="4800" dirty="0" smtClean="0">
                <a:latin typeface="+mn-lt"/>
              </a:rPr>
              <a:t>	that shape my life. </a:t>
            </a:r>
          </a:p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	the thought. </a:t>
            </a:r>
          </a:p>
          <a:p>
            <a:r>
              <a:rPr lang="en-US" sz="4800" dirty="0" smtClean="0">
                <a:latin typeface="+mn-lt"/>
              </a:rPr>
              <a:t>I have the power to </a:t>
            </a:r>
          </a:p>
          <a:p>
            <a:r>
              <a:rPr lang="en-US" sz="4800" dirty="0" smtClean="0">
                <a:latin typeface="+mn-lt"/>
              </a:rPr>
              <a:t>	change my life.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36395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90600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If </a:t>
            </a:r>
            <a:r>
              <a:rPr lang="en-US" sz="4800" dirty="0" smtClean="0">
                <a:latin typeface="+mn-lt"/>
              </a:rPr>
              <a:t>you </a:t>
            </a:r>
            <a:r>
              <a:rPr lang="en-US" sz="4800" dirty="0" smtClean="0">
                <a:latin typeface="+mn-lt"/>
              </a:rPr>
              <a:t>ask me "Who am I?</a:t>
            </a:r>
          </a:p>
          <a:p>
            <a:r>
              <a:rPr lang="en-US" sz="4800" dirty="0" smtClean="0">
                <a:latin typeface="+mn-lt"/>
              </a:rPr>
              <a:t>I am wisdom, I am Light. </a:t>
            </a:r>
          </a:p>
          <a:p>
            <a:r>
              <a:rPr lang="en-US" sz="4800" dirty="0" smtClean="0">
                <a:latin typeface="+mn-lt"/>
              </a:rPr>
              <a:t>I am more than meets the eye. </a:t>
            </a:r>
          </a:p>
          <a:p>
            <a:r>
              <a:rPr lang="en-US" sz="4800" dirty="0" smtClean="0">
                <a:latin typeface="+mn-lt"/>
              </a:rPr>
              <a:t>I cannot be defined. </a:t>
            </a:r>
          </a:p>
          <a:p>
            <a:endParaRPr lang="en-US" sz="4800" dirty="0" smtClean="0">
              <a:latin typeface="+mn-lt"/>
            </a:endParaRPr>
          </a:p>
          <a:p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0219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381000"/>
            <a:ext cx="7239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the thought, </a:t>
            </a:r>
          </a:p>
          <a:p>
            <a:r>
              <a:rPr lang="en-US" sz="4800" dirty="0" smtClean="0">
                <a:latin typeface="+mn-lt"/>
              </a:rPr>
              <a:t>That changes things, </a:t>
            </a:r>
          </a:p>
          <a:p>
            <a:r>
              <a:rPr lang="en-US" sz="4800" dirty="0" smtClean="0">
                <a:latin typeface="+mn-lt"/>
              </a:rPr>
              <a:t>	that shape my life. </a:t>
            </a:r>
          </a:p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	the thought. </a:t>
            </a:r>
          </a:p>
          <a:p>
            <a:r>
              <a:rPr lang="en-US" sz="4800" dirty="0" smtClean="0">
                <a:latin typeface="+mn-lt"/>
              </a:rPr>
              <a:t>I have the power to </a:t>
            </a:r>
          </a:p>
          <a:p>
            <a:r>
              <a:rPr lang="en-US" sz="4800" dirty="0" smtClean="0">
                <a:latin typeface="+mn-lt"/>
              </a:rPr>
              <a:t>	change my life.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25754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600200"/>
            <a:ext cx="8305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+mj-lt"/>
              </a:rPr>
              <a:t>If you </a:t>
            </a:r>
            <a:r>
              <a:rPr lang="en-US" sz="4400" dirty="0" smtClean="0">
                <a:latin typeface="+mj-lt"/>
              </a:rPr>
              <a:t>ask me "What am I?" </a:t>
            </a:r>
          </a:p>
          <a:p>
            <a:r>
              <a:rPr lang="en-US" sz="4400" dirty="0" smtClean="0">
                <a:latin typeface="+mj-lt"/>
              </a:rPr>
              <a:t>I am beauty, I am joy. </a:t>
            </a:r>
          </a:p>
          <a:p>
            <a:r>
              <a:rPr lang="en-US" sz="4400" dirty="0" smtClean="0">
                <a:latin typeface="+mj-lt"/>
              </a:rPr>
              <a:t>I am more than meets the eye. </a:t>
            </a:r>
          </a:p>
          <a:p>
            <a:r>
              <a:rPr lang="en-US" sz="4400" dirty="0" smtClean="0">
                <a:latin typeface="+mj-lt"/>
              </a:rPr>
              <a:t>I cannot be defined.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462088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381000"/>
            <a:ext cx="7239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the thought, </a:t>
            </a:r>
          </a:p>
          <a:p>
            <a:r>
              <a:rPr lang="en-US" sz="4800" dirty="0" smtClean="0">
                <a:latin typeface="+mn-lt"/>
              </a:rPr>
              <a:t>That changes things, </a:t>
            </a:r>
          </a:p>
          <a:p>
            <a:r>
              <a:rPr lang="en-US" sz="4800" dirty="0" smtClean="0">
                <a:latin typeface="+mn-lt"/>
              </a:rPr>
              <a:t>	that shape my life. </a:t>
            </a:r>
          </a:p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	the thought. </a:t>
            </a:r>
          </a:p>
          <a:p>
            <a:r>
              <a:rPr lang="en-US" sz="4800" dirty="0" smtClean="0">
                <a:latin typeface="+mn-lt"/>
              </a:rPr>
              <a:t>I have the power to </a:t>
            </a:r>
          </a:p>
          <a:p>
            <a:r>
              <a:rPr lang="en-US" sz="4800" dirty="0" smtClean="0">
                <a:latin typeface="+mn-lt"/>
              </a:rPr>
              <a:t>	change my life.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27917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09600"/>
            <a:ext cx="8077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n-lt"/>
              </a:rPr>
              <a:t>I can choose to be the light </a:t>
            </a:r>
          </a:p>
          <a:p>
            <a:r>
              <a:rPr lang="en-US" sz="4800" dirty="0" smtClean="0">
                <a:latin typeface="+mn-lt"/>
              </a:rPr>
              <a:t>	and brighten someone's 	darkest night. </a:t>
            </a:r>
          </a:p>
          <a:p>
            <a:r>
              <a:rPr lang="en-US" sz="4800" dirty="0" smtClean="0">
                <a:latin typeface="+mn-lt"/>
              </a:rPr>
              <a:t>I'm so much more than </a:t>
            </a:r>
          </a:p>
          <a:p>
            <a:r>
              <a:rPr lang="en-US" sz="4800" dirty="0" smtClean="0">
                <a:latin typeface="+mn-lt"/>
              </a:rPr>
              <a:t>	meets the eye. </a:t>
            </a:r>
          </a:p>
          <a:p>
            <a:r>
              <a:rPr lang="en-US" sz="4800" dirty="0" smtClean="0">
                <a:latin typeface="+mn-lt"/>
              </a:rPr>
              <a:t>I cannot be defined.</a:t>
            </a:r>
          </a:p>
        </p:txBody>
      </p:sp>
    </p:spTree>
    <p:extLst>
      <p:ext uri="{BB962C8B-B14F-4D97-AF65-F5344CB8AC3E}">
        <p14:creationId xmlns:p14="http://schemas.microsoft.com/office/powerpoint/2010/main" val="167098220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381000"/>
            <a:ext cx="7239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the thought, </a:t>
            </a:r>
          </a:p>
          <a:p>
            <a:r>
              <a:rPr lang="en-US" sz="4800" dirty="0" smtClean="0">
                <a:latin typeface="+mn-lt"/>
              </a:rPr>
              <a:t>That changes things, </a:t>
            </a:r>
          </a:p>
          <a:p>
            <a:r>
              <a:rPr lang="en-US" sz="4800" dirty="0" smtClean="0">
                <a:latin typeface="+mn-lt"/>
              </a:rPr>
              <a:t>	that shape my life. </a:t>
            </a:r>
          </a:p>
          <a:p>
            <a:r>
              <a:rPr lang="en-US" sz="4800" dirty="0" smtClean="0">
                <a:latin typeface="+mn-lt"/>
              </a:rPr>
              <a:t>I am the thinker who </a:t>
            </a:r>
          </a:p>
          <a:p>
            <a:r>
              <a:rPr lang="en-US" sz="4800" dirty="0" smtClean="0">
                <a:latin typeface="+mn-lt"/>
              </a:rPr>
              <a:t>	thinks 	the thought. </a:t>
            </a:r>
          </a:p>
          <a:p>
            <a:r>
              <a:rPr lang="en-US" sz="4800" dirty="0" smtClean="0">
                <a:latin typeface="+mn-lt"/>
              </a:rPr>
              <a:t>I have the power to </a:t>
            </a:r>
          </a:p>
          <a:p>
            <a:r>
              <a:rPr lang="en-US" sz="4800" dirty="0" smtClean="0">
                <a:latin typeface="+mn-lt"/>
              </a:rPr>
              <a:t>	change my life.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54813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23</TotalTime>
  <Words>112</Words>
  <Application>Microsoft Macintosh PowerPoint</Application>
  <PresentationFormat>On-screen Show (4:3)</PresentationFormat>
  <Paragraphs>57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2015-07-15T11:42:50Z</dcterms:created>
  <dcterms:modified xsi:type="dcterms:W3CDTF">2015-07-16T09:19:14Z</dcterms:modified>
</cp:coreProperties>
</file>