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E3B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1274785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CA23E"/>
                </a:solidFill>
                <a:latin typeface="Calibri" pitchFamily="34" charset="0"/>
              </a:rPr>
              <a:t>I Give Myself Permission</a:t>
            </a:r>
            <a:endParaRPr lang="en-US" sz="4800" dirty="0">
              <a:solidFill>
                <a:srgbClr val="FCA23E"/>
              </a:solidFill>
              <a:latin typeface="Calibri" pitchFamily="34" charset="0"/>
            </a:endParaRPr>
          </a:p>
          <a:p>
            <a:pPr algn="ctr"/>
            <a:r>
              <a:rPr lang="en-US" sz="4800" dirty="0">
                <a:solidFill>
                  <a:srgbClr val="FCA23E"/>
                </a:solidFill>
                <a:latin typeface="Calibri" pitchFamily="34" charset="0"/>
              </a:rPr>
              <a:t>By </a:t>
            </a:r>
            <a:r>
              <a:rPr lang="en-US" sz="4800" dirty="0" smtClean="0">
                <a:solidFill>
                  <a:srgbClr val="FCA23E"/>
                </a:solidFill>
                <a:latin typeface="Calibri" pitchFamily="34" charset="0"/>
              </a:rPr>
              <a:t>Karen Drucker</a:t>
            </a:r>
            <a:endParaRPr lang="en-US" sz="4800" dirty="0">
              <a:solidFill>
                <a:srgbClr val="FCA23E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58534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CA23E"/>
                </a:solidFill>
              </a:rPr>
              <a:t>Copyright </a:t>
            </a:r>
            <a:r>
              <a:rPr lang="en-US" sz="2400" dirty="0">
                <a:solidFill>
                  <a:srgbClr val="FCA23E"/>
                </a:solidFill>
              </a:rPr>
              <a:t>© 1999 </a:t>
            </a:r>
            <a:r>
              <a:rPr lang="en-US" sz="2400" dirty="0" err="1">
                <a:solidFill>
                  <a:srgbClr val="FCA23E"/>
                </a:solidFill>
              </a:rPr>
              <a:t>TayToones</a:t>
            </a:r>
            <a:r>
              <a:rPr lang="en-US" sz="2400" dirty="0">
                <a:solidFill>
                  <a:srgbClr val="FCA23E"/>
                </a:solidFill>
              </a:rPr>
              <a:t> (BMI)</a:t>
            </a:r>
          </a:p>
        </p:txBody>
      </p:sp>
    </p:spTree>
    <p:extLst>
      <p:ext uri="{BB962C8B-B14F-4D97-AF65-F5344CB8AC3E}">
        <p14:creationId xmlns:p14="http://schemas.microsoft.com/office/powerpoint/2010/main" val="261873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B96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0" y="1471849"/>
            <a:ext cx="7924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+mj-lt"/>
              </a:rPr>
              <a:t>I give myself permission </a:t>
            </a:r>
            <a:endParaRPr lang="en-US" sz="4800" dirty="0" smtClean="0">
              <a:latin typeface="+mj-lt"/>
            </a:endParaRPr>
          </a:p>
          <a:p>
            <a:r>
              <a:rPr lang="en-US" sz="4800" dirty="0">
                <a:latin typeface="+mj-lt"/>
              </a:rPr>
              <a:t>	</a:t>
            </a:r>
            <a:r>
              <a:rPr lang="en-US" sz="4800" dirty="0" smtClean="0">
                <a:latin typeface="+mj-lt"/>
              </a:rPr>
              <a:t>to </a:t>
            </a:r>
            <a:r>
              <a:rPr lang="en-US" sz="4800" dirty="0">
                <a:latin typeface="+mj-lt"/>
              </a:rPr>
              <a:t>be all I can be. </a:t>
            </a:r>
            <a:endParaRPr lang="en-US" sz="480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I </a:t>
            </a:r>
            <a:r>
              <a:rPr lang="en-US" sz="4800" dirty="0">
                <a:latin typeface="+mj-lt"/>
              </a:rPr>
              <a:t>give myself permission </a:t>
            </a:r>
            <a:endParaRPr lang="en-US" sz="4800" dirty="0" smtClean="0">
              <a:latin typeface="+mj-lt"/>
            </a:endParaRPr>
          </a:p>
          <a:p>
            <a:r>
              <a:rPr lang="en-US" sz="4800" dirty="0">
                <a:latin typeface="+mj-lt"/>
              </a:rPr>
              <a:t>	</a:t>
            </a:r>
            <a:r>
              <a:rPr lang="en-US" sz="4800" dirty="0" smtClean="0">
                <a:latin typeface="+mj-lt"/>
              </a:rPr>
              <a:t>to </a:t>
            </a:r>
            <a:r>
              <a:rPr lang="en-US" sz="4800" dirty="0">
                <a:latin typeface="+mj-lt"/>
              </a:rPr>
              <a:t>be passionate and free.</a:t>
            </a:r>
          </a:p>
        </p:txBody>
      </p:sp>
    </p:spTree>
    <p:extLst>
      <p:ext uri="{BB962C8B-B14F-4D97-AF65-F5344CB8AC3E}">
        <p14:creationId xmlns:p14="http://schemas.microsoft.com/office/powerpoint/2010/main" val="16529918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</TotalTime>
  <Words>18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2015-07-15T12:05:35Z</dcterms:created>
  <dcterms:modified xsi:type="dcterms:W3CDTF">2015-07-16T09:10:20Z</dcterms:modified>
</cp:coreProperties>
</file>