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998AA-B98C-5443-9EBD-D5D00CA15D54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6B9A6-0981-0547-A059-6776C4EE7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14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56756-258D-4DFD-9B60-CF7D757EDB7B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2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102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1B227C-93B2-4C76-873F-A8C8445CB412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3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0474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BD9170-534D-4F45-8842-CD39C217CE8F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4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1394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11BCE58-D592-4EE2-A168-4398B74FB1BB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5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0371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0" y="1161055"/>
            <a:ext cx="91440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 i="1" dirty="0">
                <a:latin typeface="Calibri" pitchFamily="34" charset="0"/>
              </a:rPr>
              <a:t>If My Life</a:t>
            </a:r>
          </a:p>
          <a:p>
            <a:pPr algn="ctr"/>
            <a:endParaRPr lang="en-US" sz="4800" dirty="0">
              <a:latin typeface="Calibri" pitchFamily="34" charset="0"/>
            </a:endParaRPr>
          </a:p>
          <a:p>
            <a:pPr algn="ctr"/>
            <a:r>
              <a:rPr lang="en-US" sz="4800" dirty="0">
                <a:latin typeface="Calibri" pitchFamily="34" charset="0"/>
              </a:rPr>
              <a:t>By Jeanne </a:t>
            </a:r>
            <a:r>
              <a:rPr lang="en-US" sz="4800" dirty="0" err="1">
                <a:latin typeface="Calibri" pitchFamily="34" charset="0"/>
              </a:rPr>
              <a:t>Loehnis</a:t>
            </a:r>
            <a:endParaRPr lang="en-US" sz="4800" dirty="0"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5183281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© </a:t>
            </a:r>
            <a:r>
              <a:rPr lang="en-US" sz="2400" dirty="0" err="1"/>
              <a:t>SongsforYourSpirit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87044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4"/>
          <p:cNvSpPr txBox="1">
            <a:spLocks noChangeArrowheads="1"/>
          </p:cNvSpPr>
          <p:nvPr/>
        </p:nvSpPr>
        <p:spPr bwMode="auto">
          <a:xfrm>
            <a:off x="685800" y="681038"/>
            <a:ext cx="80010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Calibri" pitchFamily="34" charset="0"/>
              </a:rPr>
              <a:t>If my life shows you </a:t>
            </a:r>
          </a:p>
          <a:p>
            <a:r>
              <a:rPr lang="en-US" sz="4800">
                <a:latin typeface="Calibri" pitchFamily="34" charset="0"/>
              </a:rPr>
              <a:t>	the pathway, </a:t>
            </a:r>
          </a:p>
          <a:p>
            <a:r>
              <a:rPr lang="en-US" sz="4800">
                <a:latin typeface="Calibri" pitchFamily="34" charset="0"/>
              </a:rPr>
              <a:t>If my life lights </a:t>
            </a:r>
          </a:p>
          <a:p>
            <a:r>
              <a:rPr lang="en-US" sz="4800">
                <a:latin typeface="Calibri" pitchFamily="34" charset="0"/>
              </a:rPr>
              <a:t>	your way home... </a:t>
            </a:r>
          </a:p>
          <a:p>
            <a:r>
              <a:rPr lang="en-US" sz="4800">
                <a:latin typeface="Calibri" pitchFamily="34" charset="0"/>
              </a:rPr>
              <a:t>If my life helps </a:t>
            </a:r>
          </a:p>
          <a:p>
            <a:r>
              <a:rPr lang="en-US" sz="4800">
                <a:latin typeface="Calibri" pitchFamily="34" charset="0"/>
              </a:rPr>
              <a:t>	with your journey... </a:t>
            </a:r>
          </a:p>
          <a:p>
            <a:r>
              <a:rPr lang="en-US" sz="4800">
                <a:latin typeface="Calibri" pitchFamily="34" charset="0"/>
              </a:rPr>
              <a:t>I'll have served Spirit this day.</a:t>
            </a:r>
          </a:p>
        </p:txBody>
      </p:sp>
    </p:spTree>
    <p:extLst>
      <p:ext uri="{BB962C8B-B14F-4D97-AF65-F5344CB8AC3E}">
        <p14:creationId xmlns:p14="http://schemas.microsoft.com/office/powerpoint/2010/main" val="2124049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4"/>
          <p:cNvSpPr txBox="1">
            <a:spLocks noChangeArrowheads="1"/>
          </p:cNvSpPr>
          <p:nvPr/>
        </p:nvSpPr>
        <p:spPr bwMode="auto">
          <a:xfrm>
            <a:off x="381000" y="1219200"/>
            <a:ext cx="85344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Calibri" pitchFamily="34" charset="0"/>
              </a:rPr>
              <a:t> If my life leads you </a:t>
            </a:r>
          </a:p>
          <a:p>
            <a:r>
              <a:rPr lang="en-US" sz="4800">
                <a:latin typeface="Calibri" pitchFamily="34" charset="0"/>
              </a:rPr>
              <a:t>	from darkness…</a:t>
            </a:r>
          </a:p>
          <a:p>
            <a:r>
              <a:rPr lang="en-US" sz="4800">
                <a:latin typeface="Calibri" pitchFamily="34" charset="0"/>
              </a:rPr>
              <a:t>If my life points to the light…</a:t>
            </a:r>
          </a:p>
          <a:p>
            <a:r>
              <a:rPr lang="en-US" sz="4800">
                <a:latin typeface="Calibri" pitchFamily="34" charset="0"/>
              </a:rPr>
              <a:t>If my life lifts some confusion…</a:t>
            </a:r>
          </a:p>
          <a:p>
            <a:r>
              <a:rPr lang="en-US" sz="4800">
                <a:latin typeface="Calibri" pitchFamily="34" charset="0"/>
              </a:rPr>
              <a:t>I’ll have shared blessings of sight.</a:t>
            </a:r>
          </a:p>
          <a:p>
            <a:r>
              <a:rPr lang="en-US" sz="1200">
                <a:latin typeface="Calibri" pitchFamily="34" charset="0"/>
              </a:rPr>
              <a:t> </a:t>
            </a:r>
          </a:p>
          <a:p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494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1371600" y="457200"/>
            <a:ext cx="685800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Calibri" pitchFamily="34" charset="0"/>
              </a:rPr>
              <a:t>If my life feeds </a:t>
            </a:r>
          </a:p>
          <a:p>
            <a:r>
              <a:rPr lang="en-US" sz="4800">
                <a:latin typeface="Calibri" pitchFamily="34" charset="0"/>
              </a:rPr>
              <a:t>	your deep hunger…</a:t>
            </a:r>
          </a:p>
          <a:p>
            <a:r>
              <a:rPr lang="en-US" sz="4800">
                <a:latin typeface="Calibri" pitchFamily="34" charset="0"/>
              </a:rPr>
              <a:t>If my life is balm </a:t>
            </a:r>
          </a:p>
          <a:p>
            <a:r>
              <a:rPr lang="en-US" sz="4800">
                <a:latin typeface="Calibri" pitchFamily="34" charset="0"/>
              </a:rPr>
              <a:t>	for your wounds…</a:t>
            </a:r>
          </a:p>
          <a:p>
            <a:r>
              <a:rPr lang="en-US" sz="4800">
                <a:latin typeface="Calibri" pitchFamily="34" charset="0"/>
              </a:rPr>
              <a:t>If my life comforts </a:t>
            </a:r>
          </a:p>
          <a:p>
            <a:r>
              <a:rPr lang="en-US" sz="4800">
                <a:latin typeface="Calibri" pitchFamily="34" charset="0"/>
              </a:rPr>
              <a:t>	and soothes you…</a:t>
            </a:r>
          </a:p>
          <a:p>
            <a:r>
              <a:rPr lang="en-US" sz="4800">
                <a:latin typeface="Calibri" pitchFamily="34" charset="0"/>
              </a:rPr>
              <a:t>Then you’ll know Spirit </a:t>
            </a:r>
          </a:p>
          <a:p>
            <a:r>
              <a:rPr lang="en-US" sz="4800">
                <a:latin typeface="Calibri" pitchFamily="34" charset="0"/>
              </a:rPr>
              <a:t>	through me.</a:t>
            </a:r>
          </a:p>
        </p:txBody>
      </p:sp>
    </p:spTree>
    <p:extLst>
      <p:ext uri="{BB962C8B-B14F-4D97-AF65-F5344CB8AC3E}">
        <p14:creationId xmlns:p14="http://schemas.microsoft.com/office/powerpoint/2010/main" val="3543909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685800" y="785813"/>
            <a:ext cx="76200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dirty="0">
                <a:latin typeface="Calibri" pitchFamily="34" charset="0"/>
              </a:rPr>
              <a:t>If my life gifts you with </a:t>
            </a:r>
            <a:r>
              <a:rPr lang="en-US" sz="4800" dirty="0" smtClean="0">
                <a:latin typeface="Calibri" pitchFamily="34" charset="0"/>
              </a:rPr>
              <a:t>	friendship</a:t>
            </a:r>
            <a:r>
              <a:rPr lang="en-US" sz="4800" dirty="0">
                <a:latin typeface="Calibri" pitchFamily="34" charset="0"/>
              </a:rPr>
              <a:t>…</a:t>
            </a:r>
          </a:p>
          <a:p>
            <a:r>
              <a:rPr lang="en-US" sz="4800" dirty="0">
                <a:latin typeface="Calibri" pitchFamily="34" charset="0"/>
              </a:rPr>
              <a:t>If my life shares in your joy…</a:t>
            </a:r>
          </a:p>
          <a:p>
            <a:r>
              <a:rPr lang="en-US" sz="4800" dirty="0">
                <a:latin typeface="Calibri" pitchFamily="34" charset="0"/>
              </a:rPr>
              <a:t>If my life mirrors true loving…</a:t>
            </a:r>
          </a:p>
          <a:p>
            <a:r>
              <a:rPr lang="en-US" sz="4800" dirty="0">
                <a:latin typeface="Calibri" pitchFamily="34" charset="0"/>
              </a:rPr>
              <a:t>Then you’ll see Spirit as me.</a:t>
            </a:r>
          </a:p>
        </p:txBody>
      </p:sp>
    </p:spTree>
    <p:extLst>
      <p:ext uri="{BB962C8B-B14F-4D97-AF65-F5344CB8AC3E}">
        <p14:creationId xmlns:p14="http://schemas.microsoft.com/office/powerpoint/2010/main" val="1527528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</TotalTime>
  <Words>27</Words>
  <Application>Microsoft Macintosh PowerPoint</Application>
  <PresentationFormat>On-screen Show (4:3)</PresentationFormat>
  <Paragraphs>33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2015-07-15T12:04:07Z</dcterms:created>
  <dcterms:modified xsi:type="dcterms:W3CDTF">2015-07-16T09:12:00Z</dcterms:modified>
</cp:coreProperties>
</file>