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334068"/>
            <a:ext cx="9144000" cy="3908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/>
              <a:t>I'll Give It Back to </a:t>
            </a:r>
            <a:r>
              <a:rPr lang="en-US" sz="6000" b="1" i="1" dirty="0" smtClean="0"/>
              <a:t>You</a:t>
            </a:r>
          </a:p>
          <a:p>
            <a:pPr algn="ctr"/>
            <a:r>
              <a:rPr lang="en-US" sz="4400" dirty="0" smtClean="0"/>
              <a:t>by </a:t>
            </a:r>
            <a:r>
              <a:rPr lang="en-US" sz="4400" dirty="0"/>
              <a:t>Linda A. </a:t>
            </a:r>
            <a:r>
              <a:rPr lang="en-US" sz="4400" dirty="0" err="1"/>
              <a:t>Missad</a:t>
            </a:r>
            <a:endParaRPr lang="en-US" sz="4400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Copyright </a:t>
            </a:r>
            <a:r>
              <a:rPr lang="en-US" dirty="0"/>
              <a:t>2010 Linda A. </a:t>
            </a:r>
            <a:r>
              <a:rPr lang="en-US" dirty="0" err="1"/>
              <a:t>Missad</a:t>
            </a:r>
            <a:r>
              <a:rPr lang="en-US" dirty="0"/>
              <a:t>, </a:t>
            </a:r>
            <a:r>
              <a:rPr lang="en-US" dirty="0" err="1"/>
              <a:t>Lyralinda</a:t>
            </a:r>
            <a:r>
              <a:rPr lang="en-US" dirty="0"/>
              <a:t> Music / ASCAP </a:t>
            </a:r>
            <a:r>
              <a:rPr lang="en-US" dirty="0" err="1"/>
              <a:t>www.lyralindamusic.com</a:t>
            </a:r>
            <a:r>
              <a:rPr lang="en-US" dirty="0"/>
              <a:t>- 616.453.6820. Member Empower Music &amp; Arts.</a:t>
            </a:r>
          </a:p>
        </p:txBody>
      </p:sp>
    </p:spTree>
    <p:extLst>
      <p:ext uri="{BB962C8B-B14F-4D97-AF65-F5344CB8AC3E}">
        <p14:creationId xmlns:p14="http://schemas.microsoft.com/office/powerpoint/2010/main" val="2469443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015" y="1344175"/>
            <a:ext cx="75831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Everything I see,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everything </a:t>
            </a:r>
            <a:r>
              <a:rPr lang="en-US" sz="4800" dirty="0"/>
              <a:t>I do, </a:t>
            </a:r>
            <a:endParaRPr lang="en-US" sz="4800" dirty="0" smtClean="0"/>
          </a:p>
          <a:p>
            <a:r>
              <a:rPr lang="en-US" sz="4800" dirty="0" smtClean="0"/>
              <a:t>Is </a:t>
            </a:r>
            <a:r>
              <a:rPr lang="en-US" sz="4800" dirty="0"/>
              <a:t>blessed by </a:t>
            </a:r>
            <a:r>
              <a:rPr lang="en-US" sz="4800" dirty="0" smtClean="0"/>
              <a:t>your </a:t>
            </a:r>
            <a:r>
              <a:rPr lang="en-US" sz="4800" dirty="0"/>
              <a:t>hand, God, </a:t>
            </a:r>
            <a:endParaRPr lang="en-US" sz="4800" dirty="0" smtClean="0"/>
          </a:p>
          <a:p>
            <a:r>
              <a:rPr lang="en-US" sz="4800" dirty="0" smtClean="0"/>
              <a:t>	I'll </a:t>
            </a:r>
            <a:r>
              <a:rPr lang="en-US" sz="4800" dirty="0"/>
              <a:t>give it </a:t>
            </a:r>
            <a:r>
              <a:rPr lang="en-US" sz="4800" dirty="0" smtClean="0"/>
              <a:t>back </a:t>
            </a:r>
            <a:r>
              <a:rPr lang="en-US" sz="4800" dirty="0"/>
              <a:t>to to you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6944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4601" y="1075128"/>
            <a:ext cx="72925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Everything </a:t>
            </a:r>
            <a:r>
              <a:rPr lang="en-US" sz="4800" dirty="0"/>
              <a:t>I give,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every </a:t>
            </a:r>
            <a:r>
              <a:rPr lang="en-US" sz="4800" dirty="0"/>
              <a:t>thought that's true </a:t>
            </a:r>
            <a:r>
              <a:rPr lang="en-US" sz="4800" dirty="0" smtClean="0"/>
              <a:t>Is </a:t>
            </a:r>
            <a:r>
              <a:rPr lang="en-US" sz="4800" dirty="0"/>
              <a:t>magnified in kind, God,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I'll </a:t>
            </a:r>
            <a:r>
              <a:rPr lang="en-US" sz="4800" dirty="0"/>
              <a:t>give it back to you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38696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0115" y="537035"/>
            <a:ext cx="8035137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Everything </a:t>
            </a:r>
            <a:r>
              <a:rPr lang="en-US" sz="4800" dirty="0"/>
              <a:t>I love,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every </a:t>
            </a:r>
            <a:r>
              <a:rPr lang="en-US" sz="4800" dirty="0"/>
              <a:t>moment, </a:t>
            </a:r>
            <a:r>
              <a:rPr lang="en-US" sz="4800" dirty="0" smtClean="0"/>
              <a:t>too</a:t>
            </a:r>
            <a:r>
              <a:rPr lang="en-US" sz="4800" dirty="0"/>
              <a:t>, </a:t>
            </a:r>
            <a:endParaRPr lang="en-US" sz="4800" dirty="0" smtClean="0"/>
          </a:p>
          <a:p>
            <a:r>
              <a:rPr lang="en-US" sz="4800" dirty="0"/>
              <a:t>I</a:t>
            </a:r>
            <a:r>
              <a:rPr lang="en-US" sz="4800" dirty="0" smtClean="0"/>
              <a:t>s </a:t>
            </a:r>
            <a:r>
              <a:rPr lang="en-US" sz="4800" dirty="0"/>
              <a:t>just another chance, God, </a:t>
            </a:r>
            <a:r>
              <a:rPr lang="en-US" sz="4800" dirty="0" smtClean="0"/>
              <a:t>	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to </a:t>
            </a:r>
            <a:r>
              <a:rPr lang="en-US" sz="4800" dirty="0"/>
              <a:t>give it back to you.</a:t>
            </a:r>
          </a:p>
          <a:p>
            <a:endParaRPr lang="en-US" dirty="0"/>
          </a:p>
          <a:p>
            <a:r>
              <a:rPr lang="en-US" sz="4800" dirty="0"/>
              <a:t>I will take each chance,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dear </a:t>
            </a:r>
            <a:r>
              <a:rPr lang="en-US" sz="4800" dirty="0"/>
              <a:t>God,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to </a:t>
            </a:r>
            <a:r>
              <a:rPr lang="en-US" sz="4800" dirty="0"/>
              <a:t>give it back to you.</a:t>
            </a:r>
          </a:p>
        </p:txBody>
      </p:sp>
    </p:spTree>
    <p:extLst>
      <p:ext uri="{BB962C8B-B14F-4D97-AF65-F5344CB8AC3E}">
        <p14:creationId xmlns:p14="http://schemas.microsoft.com/office/powerpoint/2010/main" val="246944366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</TotalTime>
  <Words>44</Words>
  <Application>Microsoft Macintosh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2016-05-30T14:22:04Z</dcterms:created>
  <dcterms:modified xsi:type="dcterms:W3CDTF">2016-05-30T14:27:48Z</dcterms:modified>
</cp:coreProperties>
</file>