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3/16/16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1049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 smtClean="0"/>
              <a:t>I’m Here to Remind You</a:t>
            </a:r>
            <a:endParaRPr lang="en-US" sz="60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670677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By David Ault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48125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© 2005 Conscious Mile Music BMI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00954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961" y="360154"/>
            <a:ext cx="9032039" cy="6001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I'm here to remind you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of </a:t>
            </a:r>
            <a:r>
              <a:rPr lang="en-US" sz="4800" dirty="0"/>
              <a:t>your magnificence,</a:t>
            </a:r>
          </a:p>
          <a:p>
            <a:r>
              <a:rPr lang="en-US" sz="4800" dirty="0"/>
              <a:t>To help you awake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to </a:t>
            </a:r>
            <a:r>
              <a:rPr lang="en-US" sz="4800" dirty="0"/>
              <a:t>all the wonder that you are.</a:t>
            </a:r>
          </a:p>
          <a:p>
            <a:r>
              <a:rPr lang="en-US" sz="4800" dirty="0"/>
              <a:t>I long to show you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all </a:t>
            </a:r>
            <a:r>
              <a:rPr lang="en-US" sz="4800" dirty="0"/>
              <a:t>the joy you're worthy of.</a:t>
            </a:r>
          </a:p>
          <a:p>
            <a:r>
              <a:rPr lang="en-US" sz="4800" dirty="0"/>
              <a:t>I'm here to remind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 </a:t>
            </a:r>
            <a:r>
              <a:rPr lang="en-US" sz="4800" dirty="0"/>
              <a:t>how much you're truly loved.</a:t>
            </a:r>
          </a:p>
        </p:txBody>
      </p:sp>
    </p:spTree>
    <p:extLst>
      <p:ext uri="{BB962C8B-B14F-4D97-AF65-F5344CB8AC3E}">
        <p14:creationId xmlns:p14="http://schemas.microsoft.com/office/powerpoint/2010/main" val="3148812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7705" y="360154"/>
            <a:ext cx="7413808" cy="6001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You're here to remind me </a:t>
            </a:r>
            <a:endParaRPr lang="en-US" sz="4800" dirty="0" smtClean="0"/>
          </a:p>
          <a:p>
            <a:r>
              <a:rPr lang="en-US" sz="4800" dirty="0" smtClean="0"/>
              <a:t>	of </a:t>
            </a:r>
            <a:r>
              <a:rPr lang="en-US" sz="4800" dirty="0"/>
              <a:t>my magnificence, </a:t>
            </a:r>
          </a:p>
          <a:p>
            <a:r>
              <a:rPr lang="en-US" sz="4800" dirty="0"/>
              <a:t>To help me awake </a:t>
            </a:r>
            <a:endParaRPr lang="en-US" sz="4800" dirty="0" smtClean="0"/>
          </a:p>
          <a:p>
            <a:r>
              <a:rPr lang="en-US" sz="4800" dirty="0" smtClean="0"/>
              <a:t>	to </a:t>
            </a:r>
            <a:r>
              <a:rPr lang="en-US" sz="4800" dirty="0"/>
              <a:t>all the joy I'm worthy of.</a:t>
            </a:r>
          </a:p>
          <a:p>
            <a:r>
              <a:rPr lang="en-US" sz="4800" dirty="0"/>
              <a:t>You long to show me </a:t>
            </a:r>
            <a:endParaRPr lang="en-US" sz="4800" dirty="0" smtClean="0"/>
          </a:p>
          <a:p>
            <a:r>
              <a:rPr lang="en-US" sz="4800" dirty="0" smtClean="0"/>
              <a:t>	all </a:t>
            </a:r>
            <a:r>
              <a:rPr lang="en-US" sz="4800" dirty="0"/>
              <a:t>the joy I'm worthy of.</a:t>
            </a:r>
          </a:p>
          <a:p>
            <a:r>
              <a:rPr lang="en-US" sz="4800" dirty="0"/>
              <a:t>You're here to remind me </a:t>
            </a:r>
            <a:endParaRPr lang="en-US" sz="4800" dirty="0" smtClean="0"/>
          </a:p>
          <a:p>
            <a:r>
              <a:rPr lang="en-US" sz="4800" dirty="0" smtClean="0"/>
              <a:t>	how </a:t>
            </a:r>
            <a:r>
              <a:rPr lang="en-US" sz="4800" dirty="0"/>
              <a:t>much I'm truly loved. </a:t>
            </a:r>
          </a:p>
        </p:txBody>
      </p:sp>
    </p:spTree>
    <p:extLst>
      <p:ext uri="{BB962C8B-B14F-4D97-AF65-F5344CB8AC3E}">
        <p14:creationId xmlns:p14="http://schemas.microsoft.com/office/powerpoint/2010/main" val="147494067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</TotalTime>
  <Words>24</Words>
  <Application>Microsoft Macintosh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2016-03-16T11:09:58Z</dcterms:created>
  <dcterms:modified xsi:type="dcterms:W3CDTF">2016-03-16T11:14:35Z</dcterms:modified>
</cp:coreProperties>
</file>