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66" r:id="rId4"/>
    <p:sldId id="267" r:id="rId5"/>
    <p:sldId id="271" r:id="rId6"/>
    <p:sldId id="268" r:id="rId7"/>
    <p:sldId id="272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6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10/6/15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3774" y="3059568"/>
            <a:ext cx="7925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By Lois </a:t>
            </a:r>
            <a:r>
              <a:rPr lang="en-US" sz="4400" dirty="0" smtClean="0"/>
              <a:t>J </a:t>
            </a:r>
            <a:r>
              <a:rPr lang="en-US" sz="4400" dirty="0" err="1"/>
              <a:t>Henrickson</a:t>
            </a:r>
            <a:r>
              <a:rPr lang="en-US" sz="4400" dirty="0"/>
              <a:t> </a:t>
            </a:r>
            <a:endParaRPr lang="en-US" sz="4400" dirty="0" smtClean="0"/>
          </a:p>
          <a:p>
            <a:pPr algn="ctr"/>
            <a:r>
              <a:rPr lang="en-US" sz="5400" dirty="0" smtClean="0"/>
              <a:t>(</a:t>
            </a:r>
            <a:r>
              <a:rPr lang="en-US" sz="5400" dirty="0" err="1"/>
              <a:t>Lytingale</a:t>
            </a:r>
            <a:r>
              <a:rPr lang="en-US" sz="5400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1157" y="489448"/>
            <a:ext cx="60884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/>
              <a:t>I'm So In Love (La, la, Love)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9233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</a:t>
            </a:r>
            <a:r>
              <a:rPr lang="en-US" sz="2400" dirty="0" smtClean="0"/>
              <a:t>2013 </a:t>
            </a:r>
            <a:r>
              <a:rPr lang="en-US" sz="2400" dirty="0"/>
              <a:t>Lois J. </a:t>
            </a:r>
            <a:r>
              <a:rPr lang="en-US" sz="2400" dirty="0" err="1"/>
              <a:t>Henrickson</a:t>
            </a:r>
            <a:r>
              <a:rPr lang="en-US" sz="2400" dirty="0"/>
              <a:t> (</a:t>
            </a:r>
            <a:r>
              <a:rPr lang="en-US" sz="2400" dirty="0" err="1"/>
              <a:t>Lytingale</a:t>
            </a:r>
            <a:r>
              <a:rPr lang="en-US" sz="2400" dirty="0"/>
              <a:t>) </a:t>
            </a:r>
            <a:r>
              <a:rPr lang="en-US" sz="2400" dirty="0" err="1"/>
              <a:t>www.lytingale.net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191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948841"/>
            <a:ext cx="8278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I'm so in love with </a:t>
            </a:r>
            <a:r>
              <a:rPr lang="en-US" sz="4800" dirty="0" err="1"/>
              <a:t>ev'rything</a:t>
            </a:r>
            <a:r>
              <a:rPr lang="en-US" sz="4800" dirty="0"/>
              <a:t>.</a:t>
            </a:r>
          </a:p>
          <a:p>
            <a:r>
              <a:rPr lang="en-US" sz="4800" dirty="0"/>
              <a:t>Turn me on and hear me sing.</a:t>
            </a:r>
          </a:p>
          <a:p>
            <a:r>
              <a:rPr lang="en-US" sz="4800" dirty="0"/>
              <a:t>I'm so in love. with </a:t>
            </a:r>
            <a:r>
              <a:rPr lang="en-US" sz="4800" dirty="0" err="1"/>
              <a:t>ev'ry</a:t>
            </a:r>
            <a:r>
              <a:rPr lang="en-US" sz="4800" dirty="0"/>
              <a:t> one.</a:t>
            </a:r>
          </a:p>
          <a:p>
            <a:r>
              <a:rPr lang="en-US" sz="4800" dirty="0"/>
              <a:t>Turn me on, we all are one.</a:t>
            </a:r>
          </a:p>
          <a:p>
            <a:r>
              <a:rPr lang="en-US" sz="4800" dirty="0"/>
              <a:t>I'm so in love</a:t>
            </a:r>
          </a:p>
        </p:txBody>
      </p:sp>
    </p:spTree>
    <p:extLst>
      <p:ext uri="{BB962C8B-B14F-4D97-AF65-F5344CB8AC3E}">
        <p14:creationId xmlns:p14="http://schemas.microsoft.com/office/powerpoint/2010/main" val="30141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7126" y="1219280"/>
            <a:ext cx="74976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La, la, la, la, la, la, la, love.</a:t>
            </a:r>
          </a:p>
          <a:p>
            <a:r>
              <a:rPr lang="en-US" sz="4800" dirty="0"/>
              <a:t>Love, love, love.</a:t>
            </a:r>
          </a:p>
          <a:p>
            <a:r>
              <a:rPr lang="en-US" sz="4800" dirty="0"/>
              <a:t>La, la, la, la, la, la, la, love.</a:t>
            </a:r>
          </a:p>
          <a:p>
            <a:r>
              <a:rPr lang="en-US" sz="4800" dirty="0"/>
              <a:t>Love, love, love.</a:t>
            </a:r>
          </a:p>
        </p:txBody>
      </p:sp>
    </p:spTree>
    <p:extLst>
      <p:ext uri="{BB962C8B-B14F-4D97-AF65-F5344CB8AC3E}">
        <p14:creationId xmlns:p14="http://schemas.microsoft.com/office/powerpoint/2010/main" val="332575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948841"/>
            <a:ext cx="827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I'm so in love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with </a:t>
            </a:r>
            <a:r>
              <a:rPr lang="en-US" sz="4800" dirty="0"/>
              <a:t>Mother Earth.</a:t>
            </a:r>
          </a:p>
          <a:p>
            <a:r>
              <a:rPr lang="en-US" sz="4800" dirty="0"/>
              <a:t>Turn me on for all it's worth.</a:t>
            </a:r>
          </a:p>
          <a:p>
            <a:r>
              <a:rPr lang="en-US" sz="4800" dirty="0"/>
              <a:t>I'm so in love. with Father sky.</a:t>
            </a:r>
          </a:p>
          <a:p>
            <a:r>
              <a:rPr lang="en-US" sz="4800" dirty="0"/>
              <a:t>Turn me on, it's time to rise.</a:t>
            </a:r>
          </a:p>
          <a:p>
            <a:r>
              <a:rPr lang="en-US" sz="4800" dirty="0"/>
              <a:t>I'm so in love. </a:t>
            </a:r>
          </a:p>
        </p:txBody>
      </p:sp>
    </p:spTree>
    <p:extLst>
      <p:ext uri="{BB962C8B-B14F-4D97-AF65-F5344CB8AC3E}">
        <p14:creationId xmlns:p14="http://schemas.microsoft.com/office/powerpoint/2010/main" val="332575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7126" y="1219280"/>
            <a:ext cx="74976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La, la, la, la, la, la, la, love.</a:t>
            </a:r>
          </a:p>
          <a:p>
            <a:r>
              <a:rPr lang="en-US" sz="4800" dirty="0"/>
              <a:t>Love, love, love.</a:t>
            </a:r>
          </a:p>
          <a:p>
            <a:r>
              <a:rPr lang="en-US" sz="4800" dirty="0"/>
              <a:t>La, la, la, la, la, la, la, love.</a:t>
            </a:r>
          </a:p>
          <a:p>
            <a:r>
              <a:rPr lang="en-US" sz="4800" dirty="0"/>
              <a:t>Love, love, love.</a:t>
            </a:r>
          </a:p>
        </p:txBody>
      </p:sp>
    </p:spTree>
    <p:extLst>
      <p:ext uri="{BB962C8B-B14F-4D97-AF65-F5344CB8AC3E}">
        <p14:creationId xmlns:p14="http://schemas.microsoft.com/office/powerpoint/2010/main" val="1000316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1289830"/>
            <a:ext cx="8278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I'm so in love with you and me.</a:t>
            </a:r>
          </a:p>
          <a:p>
            <a:r>
              <a:rPr lang="en-US" sz="4800" dirty="0"/>
              <a:t>Turn me </a:t>
            </a:r>
            <a:r>
              <a:rPr lang="en-US" sz="4800" dirty="0" smtClean="0"/>
              <a:t>on, </a:t>
            </a:r>
            <a:r>
              <a:rPr lang="en-US" sz="4800" dirty="0"/>
              <a:t>I feel so free.</a:t>
            </a:r>
          </a:p>
          <a:p>
            <a:r>
              <a:rPr lang="en-US" sz="4800" dirty="0"/>
              <a:t>I'm so in love with me and you.</a:t>
            </a:r>
          </a:p>
          <a:p>
            <a:r>
              <a:rPr lang="en-US" sz="4800" dirty="0"/>
              <a:t>Turn me on, it's all brand new.</a:t>
            </a:r>
          </a:p>
          <a:p>
            <a:r>
              <a:rPr lang="en-US" sz="4800" dirty="0"/>
              <a:t>I'm so in love.</a:t>
            </a:r>
          </a:p>
        </p:txBody>
      </p:sp>
    </p:spTree>
    <p:extLst>
      <p:ext uri="{BB962C8B-B14F-4D97-AF65-F5344CB8AC3E}">
        <p14:creationId xmlns:p14="http://schemas.microsoft.com/office/powerpoint/2010/main" val="332575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7126" y="1219280"/>
            <a:ext cx="74976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La, la, la, la, la, la, la, love.</a:t>
            </a:r>
          </a:p>
          <a:p>
            <a:r>
              <a:rPr lang="en-US" sz="4800" dirty="0"/>
              <a:t>Love, love, love.</a:t>
            </a:r>
          </a:p>
          <a:p>
            <a:r>
              <a:rPr lang="en-US" sz="4800" dirty="0"/>
              <a:t>La, la, la, la, la, la, la, love.</a:t>
            </a:r>
          </a:p>
          <a:p>
            <a:r>
              <a:rPr lang="en-US" sz="4800" dirty="0"/>
              <a:t>Love, love, love.</a:t>
            </a:r>
          </a:p>
        </p:txBody>
      </p:sp>
    </p:spTree>
    <p:extLst>
      <p:ext uri="{BB962C8B-B14F-4D97-AF65-F5344CB8AC3E}">
        <p14:creationId xmlns:p14="http://schemas.microsoft.com/office/powerpoint/2010/main" val="100031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0446" y="2018842"/>
            <a:ext cx="56397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I'm so in love.</a:t>
            </a:r>
          </a:p>
          <a:p>
            <a:r>
              <a:rPr lang="en-US" sz="4800" dirty="0"/>
              <a:t>I'm so in love.</a:t>
            </a:r>
          </a:p>
          <a:p>
            <a:r>
              <a:rPr lang="en-US" sz="4800" dirty="0"/>
              <a:t>I'm so in love.</a:t>
            </a:r>
          </a:p>
        </p:txBody>
      </p:sp>
    </p:spTree>
    <p:extLst>
      <p:ext uri="{BB962C8B-B14F-4D97-AF65-F5344CB8AC3E}">
        <p14:creationId xmlns:p14="http://schemas.microsoft.com/office/powerpoint/2010/main" val="332575725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22</TotalTime>
  <Words>257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9</cp:revision>
  <dcterms:created xsi:type="dcterms:W3CDTF">2015-09-11T09:29:44Z</dcterms:created>
  <dcterms:modified xsi:type="dcterms:W3CDTF">2015-10-06T12:18:53Z</dcterms:modified>
</cp:coreProperties>
</file>