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737E0-DFD3-7C4D-83CA-F3FC1567CB6A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5BE1D-9768-854B-AB36-7E34EC957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611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86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89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82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59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056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50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39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A9C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504763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i="1" dirty="0" smtClean="0">
                <a:solidFill>
                  <a:schemeClr val="tx2"/>
                </a:solidFill>
                <a:latin typeface="+mj-lt"/>
              </a:rPr>
              <a:t>In Beauty </a:t>
            </a:r>
            <a:endParaRPr lang="en-US" sz="7200" b="1" i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en-US" sz="7200" b="1" i="1" dirty="0" smtClean="0">
                <a:solidFill>
                  <a:schemeClr val="tx2"/>
                </a:solidFill>
                <a:latin typeface="+mj-lt"/>
              </a:rPr>
              <a:t>May I </a:t>
            </a:r>
            <a:r>
              <a:rPr lang="en-US" sz="7200" b="1" i="1" dirty="0" smtClean="0">
                <a:solidFill>
                  <a:schemeClr val="tx2"/>
                </a:solidFill>
                <a:latin typeface="+mj-lt"/>
              </a:rPr>
              <a:t>Walk</a:t>
            </a:r>
            <a:endParaRPr lang="en-US" sz="44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3251907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solidFill>
                  <a:schemeClr val="tx2"/>
                </a:solidFill>
                <a:latin typeface="+mj-lt"/>
              </a:rPr>
              <a:t>Adapted </a:t>
            </a:r>
            <a:r>
              <a:rPr lang="en-US" sz="5400" dirty="0" smtClean="0">
                <a:solidFill>
                  <a:schemeClr val="tx2"/>
                </a:solidFill>
                <a:latin typeface="+mj-lt"/>
              </a:rPr>
              <a:t>from a Navaho Poem </a:t>
            </a:r>
            <a:r>
              <a:rPr lang="en-US" sz="5400" dirty="0" smtClean="0">
                <a:solidFill>
                  <a:srgbClr val="1F497D"/>
                </a:solidFill>
                <a:latin typeface="+mj-lt"/>
              </a:rPr>
              <a:t>by</a:t>
            </a:r>
            <a:r>
              <a:rPr lang="en-US" sz="5400" dirty="0" smtClean="0">
                <a:solidFill>
                  <a:schemeClr val="tx2"/>
                </a:solidFill>
                <a:latin typeface="+mj-lt"/>
              </a:rPr>
              <a:t> Karen </a:t>
            </a:r>
            <a:r>
              <a:rPr lang="en-US" sz="5400" dirty="0" err="1" smtClean="0">
                <a:solidFill>
                  <a:schemeClr val="tx2"/>
                </a:solidFill>
                <a:latin typeface="+mj-lt"/>
              </a:rPr>
              <a:t>Drucker</a:t>
            </a:r>
            <a:endParaRPr lang="en-US" sz="54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565298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1F497D"/>
                </a:solidFill>
              </a:rPr>
              <a:t>Copyright © 2009 </a:t>
            </a:r>
            <a:r>
              <a:rPr lang="en-US" sz="2400" dirty="0" err="1">
                <a:solidFill>
                  <a:srgbClr val="1F497D"/>
                </a:solidFill>
              </a:rPr>
              <a:t>TayToones</a:t>
            </a:r>
            <a:r>
              <a:rPr lang="en-US" sz="2400" dirty="0">
                <a:solidFill>
                  <a:srgbClr val="1F497D"/>
                </a:solidFill>
              </a:rPr>
              <a:t> Music</a:t>
            </a:r>
          </a:p>
        </p:txBody>
      </p:sp>
    </p:spTree>
    <p:extLst>
      <p:ext uri="{BB962C8B-B14F-4D97-AF65-F5344CB8AC3E}">
        <p14:creationId xmlns:p14="http://schemas.microsoft.com/office/powerpoint/2010/main" val="35432278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A9C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799" y="657163"/>
            <a:ext cx="8839201" cy="5562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chemeClr val="tx2"/>
                </a:solidFill>
              </a:rPr>
              <a:t>In beauty may I walk.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All day long, may I </a:t>
            </a:r>
            <a:r>
              <a:rPr lang="en-US" sz="4800" dirty="0" smtClean="0">
                <a:solidFill>
                  <a:schemeClr val="tx2"/>
                </a:solidFill>
              </a:rPr>
              <a:t>walk.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Through </a:t>
            </a:r>
            <a:r>
              <a:rPr lang="en-US" sz="4800" dirty="0" smtClean="0">
                <a:solidFill>
                  <a:schemeClr val="tx2"/>
                </a:solidFill>
              </a:rPr>
              <a:t>the </a:t>
            </a:r>
            <a:r>
              <a:rPr lang="en-US" sz="4800" dirty="0" smtClean="0">
                <a:solidFill>
                  <a:schemeClr val="tx2"/>
                </a:solidFill>
              </a:rPr>
              <a:t>seasons</a:t>
            </a:r>
            <a:r>
              <a:rPr lang="en-US" sz="4800" dirty="0" smtClean="0">
                <a:solidFill>
                  <a:schemeClr val="tx2"/>
                </a:solidFill>
              </a:rPr>
              <a:t>, </a:t>
            </a:r>
            <a:r>
              <a:rPr lang="en-US" sz="4800" dirty="0" smtClean="0">
                <a:solidFill>
                  <a:schemeClr val="tx2"/>
                </a:solidFill>
              </a:rPr>
              <a:t>may </a:t>
            </a:r>
            <a:r>
              <a:rPr lang="en-US" sz="4800" dirty="0" smtClean="0">
                <a:solidFill>
                  <a:schemeClr val="tx2"/>
                </a:solidFill>
              </a:rPr>
              <a:t>I walk.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0290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A9C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17072" y="1011727"/>
            <a:ext cx="7010400" cy="472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chemeClr val="tx2"/>
                </a:solidFill>
              </a:rPr>
              <a:t>On this path, may I walk. Through my life may I walk. In old age </a:t>
            </a:r>
            <a:r>
              <a:rPr lang="en-US" sz="4800" dirty="0" smtClean="0">
                <a:solidFill>
                  <a:schemeClr val="tx2"/>
                </a:solidFill>
              </a:rPr>
              <a:t>may </a:t>
            </a:r>
            <a:r>
              <a:rPr lang="en-US" sz="4800" dirty="0" smtClean="0">
                <a:solidFill>
                  <a:schemeClr val="tx2"/>
                </a:solidFill>
              </a:rPr>
              <a:t>I walk.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 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6467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658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9342" y="810018"/>
            <a:ext cx="7010400" cy="472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chemeClr val="tx2"/>
                </a:solidFill>
              </a:rPr>
              <a:t>[May I walk, may I walk.] 3x </a:t>
            </a:r>
          </a:p>
          <a:p>
            <a:endParaRPr lang="en-US" sz="4800" dirty="0" smtClean="0">
              <a:solidFill>
                <a:schemeClr val="tx2"/>
              </a:solidFill>
            </a:endParaRPr>
          </a:p>
          <a:p>
            <a:r>
              <a:rPr lang="en-US" sz="4800" dirty="0" smtClean="0">
                <a:solidFill>
                  <a:schemeClr val="tx2"/>
                </a:solidFill>
              </a:rPr>
              <a:t>[May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peace.] 2x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7863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A9C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143000"/>
            <a:ext cx="7010400" cy="472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chemeClr val="tx2"/>
                </a:solidFill>
              </a:rPr>
              <a:t>In joy may I walk.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In love may I walk.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In gratitude </a:t>
            </a:r>
            <a:r>
              <a:rPr lang="en-US" sz="4800" dirty="0" smtClean="0">
                <a:solidFill>
                  <a:schemeClr val="tx2"/>
                </a:solidFill>
              </a:rPr>
              <a:t>may </a:t>
            </a:r>
            <a:r>
              <a:rPr lang="en-US" sz="4800" dirty="0" smtClean="0">
                <a:solidFill>
                  <a:schemeClr val="tx2"/>
                </a:solidFill>
              </a:rPr>
              <a:t>I walk.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</a:t>
            </a:r>
            <a:br>
              <a:rPr lang="en-US" sz="4800" dirty="0" smtClean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475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A9C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" y="1143000"/>
            <a:ext cx="8061582" cy="472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chemeClr val="tx2"/>
                </a:solidFill>
              </a:rPr>
              <a:t>In stillness may I walk.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In forgiveness may I walk. In loving </a:t>
            </a:r>
            <a:r>
              <a:rPr lang="en-US" sz="4800" dirty="0" smtClean="0">
                <a:solidFill>
                  <a:schemeClr val="tx2"/>
                </a:solidFill>
              </a:rPr>
              <a:t>kindness may </a:t>
            </a:r>
            <a:r>
              <a:rPr lang="en-US" sz="4800" dirty="0" smtClean="0">
                <a:solidFill>
                  <a:schemeClr val="tx2"/>
                </a:solidFill>
              </a:rPr>
              <a:t>I walk.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</a:t>
            </a:r>
            <a:endParaRPr lang="en-US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1220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658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35139" y="1223600"/>
            <a:ext cx="7010400" cy="472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dirty="0" smtClean="0">
                <a:solidFill>
                  <a:schemeClr val="tx2"/>
                </a:solidFill>
              </a:rPr>
              <a:t>[May I walk, may I walk.] 3x </a:t>
            </a:r>
          </a:p>
          <a:p>
            <a:endParaRPr lang="en-US" sz="1800" dirty="0" smtClean="0">
              <a:solidFill>
                <a:schemeClr val="tx2"/>
              </a:solidFill>
            </a:endParaRPr>
          </a:p>
          <a:p>
            <a:r>
              <a:rPr lang="en-US" sz="4800" dirty="0" smtClean="0">
                <a:solidFill>
                  <a:schemeClr val="tx2"/>
                </a:solidFill>
              </a:rPr>
              <a:t>[May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peace.] 2x</a:t>
            </a:r>
            <a:endParaRPr lang="en-US" sz="2000" dirty="0" smtClean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  <a:p>
            <a:r>
              <a:rPr lang="en-US" sz="4800" dirty="0" smtClean="0">
                <a:solidFill>
                  <a:schemeClr val="tx2"/>
                </a:solidFill>
              </a:rPr>
              <a:t>May I walk, </a:t>
            </a:r>
            <a:r>
              <a:rPr lang="en-US" sz="4800" dirty="0" smtClean="0">
                <a:solidFill>
                  <a:schemeClr val="tx2"/>
                </a:solidFill>
              </a:rPr>
              <a:t>may </a:t>
            </a:r>
            <a:r>
              <a:rPr lang="en-US" sz="4800" dirty="0" smtClean="0">
                <a:solidFill>
                  <a:schemeClr val="tx2"/>
                </a:solidFill>
              </a:rPr>
              <a:t>I walk.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>May I walk </a:t>
            </a:r>
            <a:r>
              <a:rPr lang="en-US" sz="4800" dirty="0" smtClean="0">
                <a:solidFill>
                  <a:schemeClr val="tx2"/>
                </a:solidFill>
              </a:rPr>
              <a:t>in </a:t>
            </a:r>
            <a:r>
              <a:rPr lang="en-US" sz="4800" dirty="0" smtClean="0">
                <a:solidFill>
                  <a:schemeClr val="tx2"/>
                </a:solidFill>
              </a:rPr>
              <a:t>peace. </a:t>
            </a:r>
          </a:p>
          <a:p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2698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</TotalTime>
  <Words>208</Words>
  <Application>Microsoft Macintosh PowerPoint</Application>
  <PresentationFormat>On-screen Show (4:3)</PresentationFormat>
  <Paragraphs>39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2015-07-15T12:06:38Z</dcterms:created>
  <dcterms:modified xsi:type="dcterms:W3CDTF">2015-07-16T09:08:47Z</dcterms:modified>
</cp:coreProperties>
</file>