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04" y="-9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57484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It's a Blessed </a:t>
            </a:r>
            <a:r>
              <a:rPr lang="en-US" sz="6000" b="1" dirty="0" smtClean="0"/>
              <a:t>Day</a:t>
            </a:r>
          </a:p>
          <a:p>
            <a:pPr algn="ctr"/>
            <a:endParaRPr lang="en-US" sz="4800" b="1" dirty="0"/>
          </a:p>
          <a:p>
            <a:pPr algn="ctr"/>
            <a:r>
              <a:rPr lang="en-US" sz="4800" dirty="0"/>
              <a:t>By Jeanne </a:t>
            </a:r>
            <a:r>
              <a:rPr lang="en-US" sz="4800" dirty="0" err="1"/>
              <a:t>Loehnis</a:t>
            </a:r>
            <a:endParaRPr lang="en-US" sz="4800" dirty="0"/>
          </a:p>
          <a:p>
            <a:pPr algn="ctr"/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0" y="515192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Copyright 2006 Jeanne </a:t>
            </a:r>
            <a:r>
              <a:rPr lang="en-US" sz="2400" dirty="0" err="1"/>
              <a:t>Loehnis</a:t>
            </a:r>
            <a:r>
              <a:rPr lang="en-US" sz="2400" dirty="0"/>
              <a:t> Appleton, Wisconsin</a:t>
            </a:r>
          </a:p>
        </p:txBody>
      </p:sp>
    </p:spTree>
    <p:extLst>
      <p:ext uri="{BB962C8B-B14F-4D97-AF65-F5344CB8AC3E}">
        <p14:creationId xmlns:p14="http://schemas.microsoft.com/office/powerpoint/2010/main" val="1723559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5275" y="955037"/>
            <a:ext cx="718176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It's a blessed day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the morning. </a:t>
            </a:r>
            <a:endParaRPr lang="en-US" sz="4800" dirty="0" smtClean="0"/>
          </a:p>
          <a:p>
            <a:r>
              <a:rPr lang="en-US" sz="4800" dirty="0" smtClean="0"/>
              <a:t>The </a:t>
            </a:r>
            <a:r>
              <a:rPr lang="en-US" sz="4800" dirty="0"/>
              <a:t>sky is blue,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the </a:t>
            </a:r>
            <a:r>
              <a:rPr lang="en-US" sz="4800" dirty="0"/>
              <a:t>sun is bright. </a:t>
            </a:r>
            <a:endParaRPr lang="en-US" sz="4800" dirty="0" smtClean="0"/>
          </a:p>
          <a:p>
            <a:r>
              <a:rPr lang="en-US" sz="4800" dirty="0" smtClean="0"/>
              <a:t>It's </a:t>
            </a:r>
            <a:r>
              <a:rPr lang="en-US" sz="4800" dirty="0"/>
              <a:t>a blessed day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 err="1"/>
              <a:t>ev'rything's</a:t>
            </a:r>
            <a:r>
              <a:rPr lang="en-US" sz="4800" dirty="0"/>
              <a:t> alright.</a:t>
            </a:r>
          </a:p>
        </p:txBody>
      </p:sp>
    </p:spTree>
    <p:extLst>
      <p:ext uri="{BB962C8B-B14F-4D97-AF65-F5344CB8AC3E}">
        <p14:creationId xmlns:p14="http://schemas.microsoft.com/office/powerpoint/2010/main" val="498717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615" y="1081438"/>
            <a:ext cx="72045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It's a blessed day,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can't </a:t>
            </a:r>
            <a:r>
              <a:rPr lang="en-US" sz="4800" dirty="0"/>
              <a:t>you feel it? </a:t>
            </a:r>
            <a:endParaRPr lang="en-US" sz="4800" dirty="0" smtClean="0"/>
          </a:p>
          <a:p>
            <a:r>
              <a:rPr lang="en-US" sz="4800" dirty="0" smtClean="0"/>
              <a:t>Within </a:t>
            </a:r>
            <a:r>
              <a:rPr lang="en-US" sz="4800" dirty="0"/>
              <a:t>your heart,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God's </a:t>
            </a:r>
            <a:r>
              <a:rPr lang="en-US" sz="4800" dirty="0"/>
              <a:t>love is true. </a:t>
            </a:r>
            <a:endParaRPr lang="en-US" sz="4800" dirty="0" smtClean="0"/>
          </a:p>
          <a:p>
            <a:r>
              <a:rPr lang="en-US" sz="4800" dirty="0" smtClean="0"/>
              <a:t>It's </a:t>
            </a:r>
            <a:r>
              <a:rPr lang="en-US" sz="4800" dirty="0"/>
              <a:t>a blessed day. </a:t>
            </a:r>
            <a:endParaRPr lang="en-US" sz="4800" dirty="0" smtClean="0"/>
          </a:p>
          <a:p>
            <a:r>
              <a:rPr lang="en-US" sz="4800" dirty="0" smtClean="0"/>
              <a:t>You </a:t>
            </a:r>
            <a:r>
              <a:rPr lang="en-US" sz="4800" dirty="0"/>
              <a:t>know God lives in you.</a:t>
            </a:r>
          </a:p>
        </p:txBody>
      </p:sp>
    </p:spTree>
    <p:extLst>
      <p:ext uri="{BB962C8B-B14F-4D97-AF65-F5344CB8AC3E}">
        <p14:creationId xmlns:p14="http://schemas.microsoft.com/office/powerpoint/2010/main" val="20973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5283" y="1049684"/>
            <a:ext cx="76697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It's a blessed day,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will </a:t>
            </a:r>
            <a:r>
              <a:rPr lang="en-US" sz="4800" dirty="0"/>
              <a:t>you share it? </a:t>
            </a:r>
            <a:endParaRPr lang="en-US" sz="4800" dirty="0" smtClean="0"/>
          </a:p>
          <a:p>
            <a:r>
              <a:rPr lang="en-US" sz="4800" dirty="0" smtClean="0"/>
              <a:t>Upon </a:t>
            </a:r>
            <a:r>
              <a:rPr lang="en-US" sz="4800" dirty="0"/>
              <a:t>your face,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now </a:t>
            </a:r>
            <a:r>
              <a:rPr lang="en-US" sz="4800" dirty="0"/>
              <a:t>wear your smile! </a:t>
            </a:r>
            <a:endParaRPr lang="en-US" sz="4800" dirty="0" smtClean="0"/>
          </a:p>
          <a:p>
            <a:r>
              <a:rPr lang="en-US" sz="4800" dirty="0" smtClean="0"/>
              <a:t>It's </a:t>
            </a:r>
            <a:r>
              <a:rPr lang="en-US" sz="4800" dirty="0"/>
              <a:t>a blessed day. </a:t>
            </a:r>
            <a:endParaRPr lang="en-US" sz="4800" dirty="0" smtClean="0"/>
          </a:p>
          <a:p>
            <a:r>
              <a:rPr lang="en-US" sz="4800" dirty="0" smtClean="0"/>
              <a:t>Come </a:t>
            </a:r>
            <a:r>
              <a:rPr lang="en-US" sz="4800" dirty="0"/>
              <a:t>walk with God awhile.</a:t>
            </a:r>
          </a:p>
        </p:txBody>
      </p:sp>
    </p:spTree>
    <p:extLst>
      <p:ext uri="{BB962C8B-B14F-4D97-AF65-F5344CB8AC3E}">
        <p14:creationId xmlns:p14="http://schemas.microsoft.com/office/powerpoint/2010/main" val="49871727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</TotalTime>
  <Words>28</Words>
  <Application>Microsoft Macintosh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2015-07-15T06:24:31Z</dcterms:created>
  <dcterms:modified xsi:type="dcterms:W3CDTF">2015-07-15T06:29:51Z</dcterms:modified>
</cp:coreProperties>
</file>