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3" r:id="rId5"/>
    <p:sldId id="26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DCC8D8-D499-5848-BE0F-4DB22358C61D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2D909-7F9C-3E41-84ED-2FDBCDDBF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14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05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16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20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16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66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1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365146"/>
            <a:ext cx="91440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latin typeface="+mj-lt"/>
              </a:rPr>
              <a:t>I’ve Got a </a:t>
            </a:r>
          </a:p>
          <a:p>
            <a:pPr algn="ctr"/>
            <a:r>
              <a:rPr lang="en-US" sz="5400" b="1" i="1" dirty="0" smtClean="0">
                <a:latin typeface="+mj-lt"/>
              </a:rPr>
              <a:t>Brand New </a:t>
            </a:r>
          </a:p>
          <a:p>
            <a:pPr algn="ctr"/>
            <a:r>
              <a:rPr lang="en-US" sz="5400" b="1" i="1" dirty="0" smtClean="0">
                <a:latin typeface="+mj-lt"/>
              </a:rPr>
              <a:t>Occupation</a:t>
            </a:r>
          </a:p>
          <a:p>
            <a:pPr algn="ctr"/>
            <a:endParaRPr lang="en-US" sz="1400" dirty="0" smtClean="0">
              <a:latin typeface="+mj-lt"/>
            </a:endParaRPr>
          </a:p>
          <a:p>
            <a:pPr algn="ctr"/>
            <a:r>
              <a:rPr lang="en-US" sz="4400" dirty="0" smtClean="0">
                <a:latin typeface="+mj-lt"/>
              </a:rPr>
              <a:t>By Scott Grace</a:t>
            </a:r>
            <a:endParaRPr lang="en-US" sz="4400" dirty="0" smtClean="0">
              <a:latin typeface="+mj-lt"/>
            </a:endParaRPr>
          </a:p>
          <a:p>
            <a:pPr algn="ctr"/>
            <a:r>
              <a:rPr lang="en-US" sz="4400" dirty="0" smtClean="0">
                <a:latin typeface="+mj-lt"/>
              </a:rPr>
              <a:t>aka Scott </a:t>
            </a:r>
            <a:r>
              <a:rPr lang="en-US" sz="4400" dirty="0" err="1"/>
              <a:t>Kalechstein</a:t>
            </a:r>
            <a:endParaRPr lang="en-US" sz="1050" dirty="0" smtClean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620227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 1997 </a:t>
            </a:r>
            <a:r>
              <a:rPr lang="en-US" sz="2400" dirty="0" err="1"/>
              <a:t>ScottSongs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9158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599" y="1038285"/>
            <a:ext cx="84562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[I've </a:t>
            </a:r>
            <a:r>
              <a:rPr lang="en-US" sz="4800" dirty="0" smtClean="0">
                <a:latin typeface="Calibri" pitchFamily="34" charset="0"/>
              </a:rPr>
              <a:t>got a brand new occupation, 	and it's to live in celebration, </a:t>
            </a:r>
          </a:p>
          <a:p>
            <a:r>
              <a:rPr lang="en-US" sz="4800" dirty="0" smtClean="0">
                <a:latin typeface="Calibri" pitchFamily="34" charset="0"/>
              </a:rPr>
              <a:t>Every day, </a:t>
            </a:r>
            <a:r>
              <a:rPr lang="en-US" sz="4800" dirty="0" err="1" smtClean="0">
                <a:latin typeface="Calibri" pitchFamily="34" charset="0"/>
              </a:rPr>
              <a:t>ev'ry</a:t>
            </a:r>
            <a:r>
              <a:rPr lang="en-US" sz="4800" dirty="0" smtClean="0">
                <a:latin typeface="Calibri" pitchFamily="34" charset="0"/>
              </a:rPr>
              <a:t> </a:t>
            </a:r>
            <a:r>
              <a:rPr lang="en-US" sz="4800" dirty="0" smtClean="0">
                <a:latin typeface="Calibri" pitchFamily="34" charset="0"/>
              </a:rPr>
              <a:t>moment </a:t>
            </a:r>
          </a:p>
          <a:p>
            <a:r>
              <a:rPr lang="en-US" sz="4800" dirty="0" smtClean="0">
                <a:latin typeface="Calibri" pitchFamily="34" charset="0"/>
              </a:rPr>
              <a:t>	of my life</a:t>
            </a:r>
            <a:r>
              <a:rPr lang="en-US" sz="4800" dirty="0" smtClean="0">
                <a:latin typeface="Calibri" pitchFamily="34" charset="0"/>
              </a:rPr>
              <a:t>.]  (</a:t>
            </a:r>
            <a:r>
              <a:rPr lang="en-US" sz="4800" dirty="0" smtClean="0">
                <a:latin typeface="Calibri" pitchFamily="34" charset="0"/>
              </a:rPr>
              <a:t>2x)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985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C0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28600" y="1026378"/>
            <a:ext cx="89916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600" dirty="0" smtClean="0">
                <a:latin typeface="Calibri" pitchFamily="34" charset="0"/>
              </a:rPr>
              <a:t>It used to be that </a:t>
            </a:r>
            <a:r>
              <a:rPr lang="en-US" sz="4600" dirty="0" smtClean="0">
                <a:latin typeface="Calibri" pitchFamily="34" charset="0"/>
              </a:rPr>
              <a:t>misery </a:t>
            </a:r>
          </a:p>
          <a:p>
            <a:r>
              <a:rPr lang="en-US" sz="4600" dirty="0">
                <a:latin typeface="Calibri" pitchFamily="34" charset="0"/>
              </a:rPr>
              <a:t>	</a:t>
            </a:r>
            <a:r>
              <a:rPr lang="en-US" sz="4600" dirty="0" smtClean="0">
                <a:latin typeface="Calibri" pitchFamily="34" charset="0"/>
              </a:rPr>
              <a:t>was </a:t>
            </a:r>
            <a:r>
              <a:rPr lang="en-US" sz="4600" dirty="0" smtClean="0">
                <a:latin typeface="Calibri" pitchFamily="34" charset="0"/>
              </a:rPr>
              <a:t>my </a:t>
            </a:r>
            <a:r>
              <a:rPr lang="en-US" sz="4600" dirty="0" smtClean="0">
                <a:latin typeface="Calibri" pitchFamily="34" charset="0"/>
              </a:rPr>
              <a:t>fulltime </a:t>
            </a:r>
            <a:r>
              <a:rPr lang="en-US" sz="4600" dirty="0" smtClean="0">
                <a:latin typeface="Calibri" pitchFamily="34" charset="0"/>
              </a:rPr>
              <a:t>job. </a:t>
            </a:r>
          </a:p>
          <a:p>
            <a:r>
              <a:rPr lang="en-US" sz="4600" dirty="0" smtClean="0">
                <a:latin typeface="Calibri" pitchFamily="34" charset="0"/>
              </a:rPr>
              <a:t>Weekends and holidays I would play. </a:t>
            </a:r>
          </a:p>
          <a:p>
            <a:r>
              <a:rPr lang="en-US" sz="4600" dirty="0" smtClean="0">
                <a:latin typeface="Calibri" pitchFamily="34" charset="0"/>
              </a:rPr>
              <a:t>Then I saw the little ones: </a:t>
            </a:r>
          </a:p>
          <a:p>
            <a:r>
              <a:rPr lang="en-US" sz="4600" dirty="0" smtClean="0">
                <a:latin typeface="Calibri" pitchFamily="34" charset="0"/>
              </a:rPr>
              <a:t>	Twenty-four hours of </a:t>
            </a:r>
            <a:r>
              <a:rPr lang="en-US" sz="4600" dirty="0" err="1" smtClean="0">
                <a:latin typeface="Calibri" pitchFamily="34" charset="0"/>
              </a:rPr>
              <a:t>hav'in</a:t>
            </a:r>
            <a:r>
              <a:rPr lang="en-US" sz="4600" dirty="0" smtClean="0">
                <a:latin typeface="Calibri" pitchFamily="34" charset="0"/>
              </a:rPr>
              <a:t>' fun And I knew that I was born </a:t>
            </a:r>
          </a:p>
          <a:p>
            <a:r>
              <a:rPr lang="en-US" sz="4600" dirty="0" smtClean="0">
                <a:latin typeface="Calibri" pitchFamily="34" charset="0"/>
              </a:rPr>
              <a:t>	to live that way.</a:t>
            </a:r>
            <a:endParaRPr lang="en-US" sz="4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721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599" y="1038285"/>
            <a:ext cx="84562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[I've </a:t>
            </a:r>
            <a:r>
              <a:rPr lang="en-US" sz="4800" dirty="0" smtClean="0">
                <a:latin typeface="Calibri" pitchFamily="34" charset="0"/>
              </a:rPr>
              <a:t>got a brand new occupation, 	and it's to live in celebration, </a:t>
            </a:r>
          </a:p>
          <a:p>
            <a:r>
              <a:rPr lang="en-US" sz="4800" dirty="0" smtClean="0">
                <a:latin typeface="Calibri" pitchFamily="34" charset="0"/>
              </a:rPr>
              <a:t>Every day, </a:t>
            </a:r>
            <a:r>
              <a:rPr lang="en-US" sz="4800" dirty="0" err="1" smtClean="0">
                <a:latin typeface="Calibri" pitchFamily="34" charset="0"/>
              </a:rPr>
              <a:t>ev'ry</a:t>
            </a:r>
            <a:r>
              <a:rPr lang="en-US" sz="4800" dirty="0" smtClean="0">
                <a:latin typeface="Calibri" pitchFamily="34" charset="0"/>
              </a:rPr>
              <a:t> </a:t>
            </a:r>
            <a:r>
              <a:rPr lang="en-US" sz="4800" dirty="0" smtClean="0">
                <a:latin typeface="Calibri" pitchFamily="34" charset="0"/>
              </a:rPr>
              <a:t>moment </a:t>
            </a:r>
          </a:p>
          <a:p>
            <a:r>
              <a:rPr lang="en-US" sz="4800" dirty="0" smtClean="0">
                <a:latin typeface="Calibri" pitchFamily="34" charset="0"/>
              </a:rPr>
              <a:t>	of my life</a:t>
            </a:r>
            <a:r>
              <a:rPr lang="en-US" sz="4800" dirty="0" smtClean="0">
                <a:latin typeface="Calibri" pitchFamily="34" charset="0"/>
              </a:rPr>
              <a:t>.]  (</a:t>
            </a:r>
            <a:r>
              <a:rPr lang="en-US" sz="4800" dirty="0" smtClean="0">
                <a:latin typeface="Calibri" pitchFamily="34" charset="0"/>
              </a:rPr>
              <a:t>2x)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3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CC0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52400" y="403920"/>
            <a:ext cx="8839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I used to only </a:t>
            </a:r>
            <a:r>
              <a:rPr lang="en-US" sz="4800" dirty="0" smtClean="0">
                <a:latin typeface="Calibri" pitchFamily="34" charset="0"/>
              </a:rPr>
              <a:t>giggle </a:t>
            </a: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when the </a:t>
            </a:r>
            <a:r>
              <a:rPr lang="en-US" sz="4800" dirty="0" smtClean="0">
                <a:latin typeface="Calibri" pitchFamily="34" charset="0"/>
              </a:rPr>
              <a:t>time </a:t>
            </a:r>
            <a:r>
              <a:rPr lang="en-US" sz="4800" dirty="0" smtClean="0">
                <a:latin typeface="Calibri" pitchFamily="34" charset="0"/>
              </a:rPr>
              <a:t>was </a:t>
            </a:r>
            <a:r>
              <a:rPr lang="en-US" sz="4800" dirty="0" smtClean="0">
                <a:latin typeface="Calibri" pitchFamily="34" charset="0"/>
              </a:rPr>
              <a:t>right. </a:t>
            </a:r>
          </a:p>
          <a:p>
            <a:r>
              <a:rPr lang="en-US" sz="4800" dirty="0" smtClean="0">
                <a:latin typeface="Calibri" pitchFamily="34" charset="0"/>
              </a:rPr>
              <a:t>When the </a:t>
            </a:r>
            <a:r>
              <a:rPr lang="en-US" sz="4800" dirty="0" smtClean="0">
                <a:latin typeface="Calibri" pitchFamily="34" charset="0"/>
              </a:rPr>
              <a:t>proper </a:t>
            </a:r>
            <a:r>
              <a:rPr lang="en-US" sz="4800" dirty="0" smtClean="0">
                <a:latin typeface="Calibri" pitchFamily="34" charset="0"/>
              </a:rPr>
              <a:t>people </a:t>
            </a:r>
            <a:endParaRPr lang="en-US" sz="4800" dirty="0" smtClean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gave </a:t>
            </a:r>
            <a:r>
              <a:rPr lang="en-US" sz="4800" dirty="0" smtClean="0">
                <a:latin typeface="Calibri" pitchFamily="34" charset="0"/>
              </a:rPr>
              <a:t>their O. K. </a:t>
            </a:r>
            <a:endParaRPr lang="en-US" sz="4800" dirty="0" smtClean="0">
              <a:latin typeface="Calibri" pitchFamily="34" charset="0"/>
            </a:endParaRPr>
          </a:p>
          <a:p>
            <a:r>
              <a:rPr lang="en-US" sz="4800" dirty="0" smtClean="0">
                <a:latin typeface="Calibri" pitchFamily="34" charset="0"/>
              </a:rPr>
              <a:t>And </a:t>
            </a:r>
            <a:r>
              <a:rPr lang="en-US" sz="4800" dirty="0" smtClean="0">
                <a:latin typeface="Calibri" pitchFamily="34" charset="0"/>
              </a:rPr>
              <a:t>then I saw </a:t>
            </a:r>
            <a:endParaRPr lang="en-US" sz="4800" dirty="0" smtClean="0">
              <a:latin typeface="Calibri" pitchFamily="34" charset="0"/>
            </a:endParaRPr>
          </a:p>
          <a:p>
            <a:r>
              <a:rPr lang="en-US" sz="4800" dirty="0">
                <a:latin typeface="Calibri" pitchFamily="34" charset="0"/>
              </a:rPr>
              <a:t>	</a:t>
            </a:r>
            <a:r>
              <a:rPr lang="en-US" sz="4800" dirty="0" smtClean="0">
                <a:latin typeface="Calibri" pitchFamily="34" charset="0"/>
              </a:rPr>
              <a:t>when </a:t>
            </a:r>
            <a:r>
              <a:rPr lang="en-US" sz="4800" dirty="0" smtClean="0">
                <a:latin typeface="Calibri" pitchFamily="34" charset="0"/>
              </a:rPr>
              <a:t>it came to cheer, </a:t>
            </a:r>
            <a:endParaRPr lang="en-US" sz="4800" dirty="0" smtClean="0">
              <a:latin typeface="Calibri" pitchFamily="34" charset="0"/>
            </a:endParaRPr>
          </a:p>
          <a:p>
            <a:r>
              <a:rPr lang="en-US" sz="4800" dirty="0" smtClean="0">
                <a:latin typeface="Calibri" pitchFamily="34" charset="0"/>
              </a:rPr>
              <a:t>This </a:t>
            </a:r>
            <a:r>
              <a:rPr lang="en-US" sz="4800" dirty="0" smtClean="0">
                <a:latin typeface="Calibri" pitchFamily="34" charset="0"/>
              </a:rPr>
              <a:t>world needed some pioneers, And I let myself be joyful </a:t>
            </a:r>
            <a:r>
              <a:rPr lang="en-US" sz="4800" dirty="0" err="1" smtClean="0">
                <a:latin typeface="Calibri" pitchFamily="34" charset="0"/>
              </a:rPr>
              <a:t>ev'ry</a:t>
            </a:r>
            <a:r>
              <a:rPr lang="en-US" sz="4800" dirty="0" smtClean="0">
                <a:latin typeface="Calibri" pitchFamily="34" charset="0"/>
              </a:rPr>
              <a:t> day.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375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599" y="1038285"/>
            <a:ext cx="84562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latin typeface="Calibri" pitchFamily="34" charset="0"/>
              </a:rPr>
              <a:t>[I've </a:t>
            </a:r>
            <a:r>
              <a:rPr lang="en-US" sz="4800" dirty="0" smtClean="0">
                <a:latin typeface="Calibri" pitchFamily="34" charset="0"/>
              </a:rPr>
              <a:t>got a brand new occupation, 	and it's to live in celebration, </a:t>
            </a:r>
          </a:p>
          <a:p>
            <a:r>
              <a:rPr lang="en-US" sz="4800" dirty="0" smtClean="0">
                <a:latin typeface="Calibri" pitchFamily="34" charset="0"/>
              </a:rPr>
              <a:t>Every day, </a:t>
            </a:r>
            <a:r>
              <a:rPr lang="en-US" sz="4800" dirty="0" err="1" smtClean="0">
                <a:latin typeface="Calibri" pitchFamily="34" charset="0"/>
              </a:rPr>
              <a:t>ev'ry</a:t>
            </a:r>
            <a:r>
              <a:rPr lang="en-US" sz="4800" dirty="0" smtClean="0">
                <a:latin typeface="Calibri" pitchFamily="34" charset="0"/>
              </a:rPr>
              <a:t> </a:t>
            </a:r>
            <a:r>
              <a:rPr lang="en-US" sz="4800" dirty="0" smtClean="0">
                <a:latin typeface="Calibri" pitchFamily="34" charset="0"/>
              </a:rPr>
              <a:t>moment </a:t>
            </a:r>
          </a:p>
          <a:p>
            <a:r>
              <a:rPr lang="en-US" sz="4800" dirty="0" smtClean="0">
                <a:latin typeface="Calibri" pitchFamily="34" charset="0"/>
              </a:rPr>
              <a:t>	of my life</a:t>
            </a:r>
            <a:r>
              <a:rPr lang="en-US" sz="4800" dirty="0" smtClean="0">
                <a:latin typeface="Calibri" pitchFamily="34" charset="0"/>
              </a:rPr>
              <a:t>.]  (</a:t>
            </a:r>
            <a:r>
              <a:rPr lang="en-US" sz="4800" dirty="0" smtClean="0">
                <a:latin typeface="Calibri" pitchFamily="34" charset="0"/>
              </a:rPr>
              <a:t>2x)</a:t>
            </a:r>
            <a:endParaRPr lang="en-US" sz="4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3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</TotalTime>
  <Words>57</Words>
  <Application>Microsoft Macintosh PowerPoint</Application>
  <PresentationFormat>On-screen Show (4:3)</PresentationFormat>
  <Paragraphs>36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2015-07-15T12:07:49Z</dcterms:created>
  <dcterms:modified xsi:type="dcterms:W3CDTF">2015-07-16T09:04:37Z</dcterms:modified>
</cp:coreProperties>
</file>