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6" r:id="rId3"/>
    <p:sldId id="266" r:id="rId4"/>
    <p:sldId id="274" r:id="rId5"/>
    <p:sldId id="275" r:id="rId6"/>
    <p:sldId id="276" r:id="rId7"/>
    <p:sldId id="277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96" y="-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952" y="3261881"/>
            <a:ext cx="79254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By Lois </a:t>
            </a:r>
            <a:r>
              <a:rPr lang="en-US" sz="4400" dirty="0" smtClean="0"/>
              <a:t>J </a:t>
            </a:r>
            <a:r>
              <a:rPr lang="en-US" sz="4400" dirty="0" err="1"/>
              <a:t>Henrickson</a:t>
            </a:r>
            <a:r>
              <a:rPr lang="en-US" sz="4400" dirty="0"/>
              <a:t> </a:t>
            </a:r>
            <a:endParaRPr lang="en-US" sz="4400" dirty="0" smtClean="0"/>
          </a:p>
          <a:p>
            <a:pPr algn="ctr"/>
            <a:r>
              <a:rPr lang="en-US" sz="5400" dirty="0" smtClean="0"/>
              <a:t>(</a:t>
            </a:r>
            <a:r>
              <a:rPr lang="en-US" sz="5400" dirty="0" err="1"/>
              <a:t>Lytingale</a:t>
            </a:r>
            <a:r>
              <a:rPr lang="en-US" sz="5400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809" y="489448"/>
            <a:ext cx="608849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i="1" dirty="0"/>
              <a:t>I've Got the Power to Love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89233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</a:t>
            </a:r>
            <a:r>
              <a:rPr lang="en-US" sz="2400" dirty="0" smtClean="0"/>
              <a:t>2013 </a:t>
            </a:r>
            <a:r>
              <a:rPr lang="en-US" sz="2400" dirty="0"/>
              <a:t>Lois J</a:t>
            </a:r>
            <a:r>
              <a:rPr lang="en-US" sz="2400" dirty="0" smtClean="0"/>
              <a:t> </a:t>
            </a:r>
            <a:r>
              <a:rPr lang="en-US" sz="2400" dirty="0" err="1"/>
              <a:t>Henrickson</a:t>
            </a:r>
            <a:r>
              <a:rPr lang="en-US" sz="2400" dirty="0"/>
              <a:t> (</a:t>
            </a:r>
            <a:r>
              <a:rPr lang="en-US" sz="2400" dirty="0" err="1"/>
              <a:t>Lytingale</a:t>
            </a:r>
            <a:r>
              <a:rPr lang="en-US" sz="2400" dirty="0"/>
              <a:t>) </a:t>
            </a:r>
            <a:r>
              <a:rPr lang="en-US" sz="2400" dirty="0" err="1"/>
              <a:t>www.lytingale.net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191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80545" y="816144"/>
            <a:ext cx="75093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Remember way down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deep </a:t>
            </a:r>
            <a:r>
              <a:rPr lang="en-US" sz="4800" dirty="0"/>
              <a:t>inside me,</a:t>
            </a:r>
          </a:p>
          <a:p>
            <a:r>
              <a:rPr lang="en-US" sz="4800" dirty="0"/>
              <a:t>I've got the power to love.</a:t>
            </a:r>
          </a:p>
          <a:p>
            <a:r>
              <a:rPr lang="en-US" sz="4800" dirty="0"/>
              <a:t>No matter what is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err="1" smtClean="0"/>
              <a:t>happ’ning</a:t>
            </a:r>
            <a:r>
              <a:rPr lang="en-US" sz="4800" dirty="0" smtClean="0"/>
              <a:t> </a:t>
            </a:r>
            <a:r>
              <a:rPr lang="en-US" sz="4800" dirty="0"/>
              <a:t>around me,</a:t>
            </a:r>
          </a:p>
          <a:p>
            <a:r>
              <a:rPr lang="en-US" sz="4800" dirty="0"/>
              <a:t>I've got the power to love.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141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1751" y="1137084"/>
            <a:ext cx="729770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Lay  down my burdens.</a:t>
            </a:r>
          </a:p>
          <a:p>
            <a:r>
              <a:rPr lang="en-US" sz="4800" dirty="0"/>
              <a:t>I've got the power to love.</a:t>
            </a:r>
          </a:p>
          <a:p>
            <a:r>
              <a:rPr lang="en-US" sz="4800" dirty="0"/>
              <a:t>Come on and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open </a:t>
            </a:r>
            <a:r>
              <a:rPr lang="en-US" sz="4800" dirty="0"/>
              <a:t>my heart and mind.</a:t>
            </a:r>
          </a:p>
          <a:p>
            <a:r>
              <a:rPr lang="en-US" sz="4800" dirty="0"/>
              <a:t>I've got the power to love.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53816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80545" y="816144"/>
            <a:ext cx="75093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Remember way down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deep </a:t>
            </a:r>
            <a:r>
              <a:rPr lang="en-US" sz="4800" dirty="0"/>
              <a:t>inside me,</a:t>
            </a:r>
          </a:p>
          <a:p>
            <a:r>
              <a:rPr lang="en-US" sz="4800" dirty="0"/>
              <a:t>I've got the power to love.</a:t>
            </a:r>
          </a:p>
          <a:p>
            <a:r>
              <a:rPr lang="en-US" sz="4800" dirty="0"/>
              <a:t>No matter what is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err="1" smtClean="0"/>
              <a:t>happ’ning</a:t>
            </a:r>
            <a:r>
              <a:rPr lang="en-US" sz="4800" dirty="0" smtClean="0"/>
              <a:t> </a:t>
            </a:r>
            <a:r>
              <a:rPr lang="en-US" sz="4800" dirty="0"/>
              <a:t>around me,</a:t>
            </a:r>
          </a:p>
          <a:p>
            <a:r>
              <a:rPr lang="en-US" sz="4800" dirty="0"/>
              <a:t>I've got the power to love.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062020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1751" y="1137084"/>
            <a:ext cx="72977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Lay down my tears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/>
              <a:t>fears.</a:t>
            </a:r>
          </a:p>
          <a:p>
            <a:r>
              <a:rPr lang="en-US" sz="4800" dirty="0"/>
              <a:t>I've got the power to love.</a:t>
            </a:r>
          </a:p>
          <a:p>
            <a:r>
              <a:rPr lang="en-US" sz="4800" dirty="0"/>
              <a:t>Come on and open my eyes </a:t>
            </a:r>
            <a:r>
              <a:rPr lang="en-US" sz="4800" dirty="0" smtClean="0"/>
              <a:t>	and </a:t>
            </a:r>
            <a:r>
              <a:rPr lang="en-US" sz="4800" dirty="0"/>
              <a:t>ears.</a:t>
            </a:r>
          </a:p>
          <a:p>
            <a:r>
              <a:rPr lang="en-US" sz="4800" dirty="0"/>
              <a:t>I've got the power to love.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96931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80545" y="816144"/>
            <a:ext cx="75093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Remember way down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deep </a:t>
            </a:r>
            <a:r>
              <a:rPr lang="en-US" sz="4800" dirty="0"/>
              <a:t>inside me,</a:t>
            </a:r>
          </a:p>
          <a:p>
            <a:r>
              <a:rPr lang="en-US" sz="4800" dirty="0"/>
              <a:t>I've got the power to love.</a:t>
            </a:r>
          </a:p>
          <a:p>
            <a:r>
              <a:rPr lang="en-US" sz="4800" dirty="0"/>
              <a:t>No matter what is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err="1" smtClean="0"/>
              <a:t>happ’ning</a:t>
            </a:r>
            <a:r>
              <a:rPr lang="en-US" sz="4800" dirty="0" smtClean="0"/>
              <a:t> </a:t>
            </a:r>
            <a:r>
              <a:rPr lang="en-US" sz="4800" dirty="0"/>
              <a:t>around me,</a:t>
            </a:r>
          </a:p>
          <a:p>
            <a:r>
              <a:rPr lang="en-US" sz="4800" dirty="0"/>
              <a:t>I've got the power to love.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062020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1751" y="1137084"/>
            <a:ext cx="729770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Lay down my righteousness.</a:t>
            </a:r>
          </a:p>
          <a:p>
            <a:r>
              <a:rPr lang="en-US" sz="4800" dirty="0"/>
              <a:t>I've got the power to love.</a:t>
            </a:r>
          </a:p>
          <a:p>
            <a:r>
              <a:rPr lang="en-US" sz="4800" dirty="0"/>
              <a:t>Come on and open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my </a:t>
            </a:r>
            <a:r>
              <a:rPr lang="en-US" sz="4800" dirty="0"/>
              <a:t>spaciousness.</a:t>
            </a:r>
          </a:p>
          <a:p>
            <a:r>
              <a:rPr lang="en-US" sz="4800" dirty="0"/>
              <a:t>I've got the power to love.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96931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9893" y="1509882"/>
            <a:ext cx="69096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Remember I've got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the </a:t>
            </a:r>
            <a:r>
              <a:rPr lang="en-US" sz="4800" dirty="0"/>
              <a:t>power to love.</a:t>
            </a:r>
          </a:p>
          <a:p>
            <a:r>
              <a:rPr lang="en-US" sz="4800" dirty="0"/>
              <a:t>I've got the power to love.</a:t>
            </a:r>
          </a:p>
          <a:p>
            <a:r>
              <a:rPr lang="en-US" sz="4800" dirty="0"/>
              <a:t>I've got the power to love.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5764368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70</TotalTime>
  <Words>69</Words>
  <Application>Microsoft Macintosh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13</cp:revision>
  <dcterms:created xsi:type="dcterms:W3CDTF">2015-09-11T09:29:44Z</dcterms:created>
  <dcterms:modified xsi:type="dcterms:W3CDTF">2015-10-06T02:25:00Z</dcterms:modified>
</cp:coreProperties>
</file>