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04" y="-9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156383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6000" b="1" i="1" dirty="0"/>
              <a:t>Jesus Teaches Life</a:t>
            </a:r>
          </a:p>
          <a:p>
            <a:pPr algn="ctr"/>
            <a:r>
              <a:rPr lang="en-US" sz="4800" dirty="0" smtClean="0"/>
              <a:t>By </a:t>
            </a:r>
            <a:r>
              <a:rPr lang="en-US" sz="4800" dirty="0"/>
              <a:t>David Ezell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39085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Copyright © 2010 </a:t>
            </a:r>
            <a:endParaRPr lang="en-US" sz="2400" dirty="0" smtClean="0"/>
          </a:p>
          <a:p>
            <a:pPr algn="ctr"/>
            <a:r>
              <a:rPr lang="en-US" sz="2400" dirty="0" smtClean="0"/>
              <a:t>Published </a:t>
            </a:r>
            <a:r>
              <a:rPr lang="en-US" sz="2400" dirty="0"/>
              <a:t>by Heart Wind Music, LLC</a:t>
            </a:r>
          </a:p>
        </p:txBody>
      </p:sp>
    </p:spTree>
    <p:extLst>
      <p:ext uri="{BB962C8B-B14F-4D97-AF65-F5344CB8AC3E}">
        <p14:creationId xmlns:p14="http://schemas.microsoft.com/office/powerpoint/2010/main" val="3814823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381" y="401391"/>
            <a:ext cx="76092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Jesus showed that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we </a:t>
            </a:r>
            <a:r>
              <a:rPr lang="en-US" sz="4800" dirty="0"/>
              <a:t>are all immortal. </a:t>
            </a:r>
            <a:endParaRPr lang="en-US" sz="4800" dirty="0" smtClean="0"/>
          </a:p>
          <a:p>
            <a:r>
              <a:rPr lang="en-US" sz="4800" dirty="0" smtClean="0"/>
              <a:t>Jesus </a:t>
            </a:r>
            <a:r>
              <a:rPr lang="en-US" sz="4800" dirty="0"/>
              <a:t>proved that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life </a:t>
            </a:r>
            <a:r>
              <a:rPr lang="en-US" sz="4800" dirty="0"/>
              <a:t>never ends. </a:t>
            </a:r>
            <a:endParaRPr lang="en-US" sz="4800" dirty="0" smtClean="0"/>
          </a:p>
          <a:p>
            <a:r>
              <a:rPr lang="en-US" sz="4800" dirty="0" smtClean="0"/>
              <a:t>We </a:t>
            </a:r>
            <a:r>
              <a:rPr lang="en-US" sz="4800" dirty="0"/>
              <a:t>see his his courage,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we </a:t>
            </a:r>
            <a:r>
              <a:rPr lang="en-US" sz="4800" dirty="0"/>
              <a:t>see his understanding, And how he lived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as </a:t>
            </a:r>
            <a:r>
              <a:rPr lang="en-US" sz="4800" dirty="0"/>
              <a:t>Spirit intends.</a:t>
            </a:r>
          </a:p>
        </p:txBody>
      </p:sp>
    </p:spTree>
    <p:extLst>
      <p:ext uri="{BB962C8B-B14F-4D97-AF65-F5344CB8AC3E}">
        <p14:creationId xmlns:p14="http://schemas.microsoft.com/office/powerpoint/2010/main" val="547780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8073" y="779139"/>
            <a:ext cx="750867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He was a preacher,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he </a:t>
            </a:r>
            <a:r>
              <a:rPr lang="en-US" sz="4800" dirty="0"/>
              <a:t>was a teacher too, </a:t>
            </a:r>
            <a:endParaRPr lang="en-US" sz="4800" dirty="0" smtClean="0"/>
          </a:p>
          <a:p>
            <a:r>
              <a:rPr lang="en-US" sz="4800" dirty="0" smtClean="0"/>
              <a:t>A </a:t>
            </a:r>
            <a:r>
              <a:rPr lang="en-US" sz="4800" dirty="0" err="1"/>
              <a:t>wayshower</a:t>
            </a:r>
            <a:r>
              <a:rPr lang="en-US" sz="4800" dirty="0"/>
              <a:t> and a friend. </a:t>
            </a:r>
            <a:endParaRPr lang="en-US" sz="4800" dirty="0" smtClean="0"/>
          </a:p>
          <a:p>
            <a:r>
              <a:rPr lang="en-US" sz="4800" dirty="0" smtClean="0"/>
              <a:t>As </a:t>
            </a:r>
            <a:r>
              <a:rPr lang="en-US" sz="4800" dirty="0"/>
              <a:t>we follow in his footsteps, </a:t>
            </a:r>
            <a:r>
              <a:rPr lang="en-US" sz="4800" dirty="0" smtClean="0"/>
              <a:t>	walk </a:t>
            </a:r>
            <a:r>
              <a:rPr lang="en-US" sz="4800" dirty="0"/>
              <a:t>in his shoes, </a:t>
            </a:r>
            <a:endParaRPr lang="en-US" sz="4800" dirty="0" smtClean="0"/>
          </a:p>
          <a:p>
            <a:r>
              <a:rPr lang="en-US" sz="4800" dirty="0" smtClean="0"/>
              <a:t>We're </a:t>
            </a:r>
            <a:r>
              <a:rPr lang="en-US" sz="4800" dirty="0"/>
              <a:t>on the path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that </a:t>
            </a:r>
            <a:r>
              <a:rPr lang="en-US" sz="4800" dirty="0"/>
              <a:t>never will end.</a:t>
            </a:r>
          </a:p>
        </p:txBody>
      </p:sp>
    </p:spTree>
    <p:extLst>
      <p:ext uri="{BB962C8B-B14F-4D97-AF65-F5344CB8AC3E}">
        <p14:creationId xmlns:p14="http://schemas.microsoft.com/office/powerpoint/2010/main" val="1598764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42995" y="502492"/>
            <a:ext cx="744580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Jesus showed that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we </a:t>
            </a:r>
            <a:r>
              <a:rPr lang="en-US" sz="4800" dirty="0"/>
              <a:t>are all immortal. </a:t>
            </a:r>
            <a:endParaRPr lang="en-US" sz="4800" dirty="0" smtClean="0"/>
          </a:p>
          <a:p>
            <a:r>
              <a:rPr lang="en-US" sz="4800" dirty="0" smtClean="0"/>
              <a:t>Jesus </a:t>
            </a:r>
            <a:r>
              <a:rPr lang="en-US" sz="4800" dirty="0"/>
              <a:t>proved that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life </a:t>
            </a:r>
            <a:r>
              <a:rPr lang="en-US" sz="4800" dirty="0"/>
              <a:t>never ends. </a:t>
            </a:r>
            <a:endParaRPr lang="en-US" sz="4800" dirty="0" smtClean="0"/>
          </a:p>
          <a:p>
            <a:r>
              <a:rPr lang="en-US" sz="4800" dirty="0" smtClean="0"/>
              <a:t>We </a:t>
            </a:r>
            <a:r>
              <a:rPr lang="en-US" sz="4800" dirty="0"/>
              <a:t>see his patience,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we </a:t>
            </a:r>
            <a:r>
              <a:rPr lang="en-US" sz="4800" dirty="0"/>
              <a:t>see his intuition, </a:t>
            </a:r>
            <a:endParaRPr lang="en-US" sz="4800" dirty="0" smtClean="0"/>
          </a:p>
          <a:p>
            <a:r>
              <a:rPr lang="en-US" sz="4800" dirty="0" smtClean="0"/>
              <a:t>And </a:t>
            </a:r>
            <a:r>
              <a:rPr lang="en-US" sz="4800" dirty="0"/>
              <a:t>how he lived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as </a:t>
            </a:r>
            <a:r>
              <a:rPr lang="en-US" sz="4800" dirty="0"/>
              <a:t>Spirit intends.</a:t>
            </a:r>
          </a:p>
        </p:txBody>
      </p:sp>
    </p:spTree>
    <p:extLst>
      <p:ext uri="{BB962C8B-B14F-4D97-AF65-F5344CB8AC3E}">
        <p14:creationId xmlns:p14="http://schemas.microsoft.com/office/powerpoint/2010/main" val="1598764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2632" y="677036"/>
            <a:ext cx="763440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He was a healer,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and </a:t>
            </a:r>
            <a:r>
              <a:rPr lang="en-US" sz="4800" dirty="0"/>
              <a:t>an example, yes, </a:t>
            </a:r>
            <a:endParaRPr lang="en-US" sz="4800" dirty="0" smtClean="0"/>
          </a:p>
          <a:p>
            <a:r>
              <a:rPr lang="en-US" sz="4800" dirty="0" smtClean="0"/>
              <a:t>Of </a:t>
            </a:r>
            <a:r>
              <a:rPr lang="en-US" sz="4800" dirty="0"/>
              <a:t>how to rise and transcend. As we follow in his footsteps, </a:t>
            </a:r>
            <a:r>
              <a:rPr lang="en-US" sz="4800" dirty="0" smtClean="0"/>
              <a:t>	walk </a:t>
            </a:r>
            <a:r>
              <a:rPr lang="en-US" sz="4800" dirty="0"/>
              <a:t>in his shoes, </a:t>
            </a:r>
            <a:endParaRPr lang="en-US" sz="4800" dirty="0" smtClean="0"/>
          </a:p>
          <a:p>
            <a:r>
              <a:rPr lang="en-US" sz="4800" dirty="0" smtClean="0"/>
              <a:t>Like </a:t>
            </a:r>
            <a:r>
              <a:rPr lang="en-US" sz="4800" dirty="0"/>
              <a:t>him we'll never die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we'll </a:t>
            </a:r>
            <a:r>
              <a:rPr lang="en-US" sz="4800" dirty="0"/>
              <a:t>ascend!</a:t>
            </a:r>
          </a:p>
        </p:txBody>
      </p:sp>
    </p:spTree>
    <p:extLst>
      <p:ext uri="{BB962C8B-B14F-4D97-AF65-F5344CB8AC3E}">
        <p14:creationId xmlns:p14="http://schemas.microsoft.com/office/powerpoint/2010/main" val="159876413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</TotalTime>
  <Words>32</Words>
  <Application>Microsoft Macintosh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2015-07-15T10:30:53Z</dcterms:created>
  <dcterms:modified xsi:type="dcterms:W3CDTF">2015-07-15T10:37:15Z</dcterms:modified>
</cp:coreProperties>
</file>