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-1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12/24/15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007959"/>
            <a:ext cx="914400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/>
              <a:t>Mighty Mighty</a:t>
            </a:r>
          </a:p>
          <a:p>
            <a:pPr algn="ctr"/>
            <a:r>
              <a:rPr lang="en-US" sz="4800" dirty="0"/>
              <a:t>By Erin </a:t>
            </a:r>
            <a:r>
              <a:rPr lang="en-US" sz="4800" dirty="0" err="1"/>
              <a:t>McGaughin</a:t>
            </a:r>
            <a:endParaRPr lang="en-US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5154509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© Erin </a:t>
            </a:r>
            <a:r>
              <a:rPr lang="en-US" dirty="0" err="1"/>
              <a:t>McGaughan</a:t>
            </a:r>
            <a:r>
              <a:rPr lang="en-US" dirty="0"/>
              <a:t> 2005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974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8921" y="1323162"/>
            <a:ext cx="811151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[Mighty </a:t>
            </a:r>
            <a:r>
              <a:rPr lang="en-US" sz="4800" dirty="0"/>
              <a:t>mighty currents of love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are flowing </a:t>
            </a:r>
            <a:r>
              <a:rPr lang="en-US" sz="4800" dirty="0"/>
              <a:t>through </a:t>
            </a:r>
            <a:endParaRPr lang="en-US" sz="4800" dirty="0" smtClean="0"/>
          </a:p>
          <a:p>
            <a:r>
              <a:rPr lang="en-US" sz="4800" dirty="0"/>
              <a:t>	</a:t>
            </a:r>
            <a:r>
              <a:rPr lang="en-US" sz="4800" dirty="0" smtClean="0"/>
              <a:t>my </a:t>
            </a:r>
            <a:r>
              <a:rPr lang="en-US" sz="4800" dirty="0"/>
              <a:t>body and soul.</a:t>
            </a:r>
          </a:p>
          <a:p>
            <a:r>
              <a:rPr lang="en-US" sz="4800" dirty="0"/>
              <a:t>Mighty mighty currents of </a:t>
            </a:r>
          </a:p>
          <a:p>
            <a:r>
              <a:rPr lang="en-US" sz="4800" dirty="0"/>
              <a:t>	love are healing me</a:t>
            </a:r>
            <a:r>
              <a:rPr lang="en-US" sz="4800" dirty="0" smtClean="0"/>
              <a:t>!] </a:t>
            </a:r>
          </a:p>
          <a:p>
            <a:endParaRPr lang="en-US" sz="1600" dirty="0"/>
          </a:p>
          <a:p>
            <a:r>
              <a:rPr lang="en-US" sz="4800" dirty="0"/>
              <a:t>Healing me! healing me! </a:t>
            </a:r>
          </a:p>
        </p:txBody>
      </p:sp>
      <p:sp>
        <p:nvSpPr>
          <p:cNvPr id="2" name="Rectangle 1"/>
          <p:cNvSpPr/>
          <p:nvPr/>
        </p:nvSpPr>
        <p:spPr>
          <a:xfrm>
            <a:off x="730357" y="373828"/>
            <a:ext cx="493287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i="1" dirty="0" smtClean="0"/>
              <a:t>(Repeat </a:t>
            </a:r>
            <a:r>
              <a:rPr lang="en-US" sz="4000" i="1" dirty="0"/>
              <a:t>several </a:t>
            </a:r>
            <a:r>
              <a:rPr lang="en-US" sz="4000" i="1" dirty="0" smtClean="0"/>
              <a:t>times)</a:t>
            </a:r>
            <a:endParaRPr lang="en-US" sz="4000" i="1" dirty="0"/>
          </a:p>
        </p:txBody>
      </p:sp>
    </p:spTree>
    <p:extLst>
      <p:ext uri="{BB962C8B-B14F-4D97-AF65-F5344CB8AC3E}">
        <p14:creationId xmlns:p14="http://schemas.microsoft.com/office/powerpoint/2010/main" val="390091888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4</TotalTime>
  <Words>20</Words>
  <Application>Microsoft Macintosh PowerPoint</Application>
  <PresentationFormat>On-screen Show (4:3)</PresentationFormat>
  <Paragraphs>11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1</cp:revision>
  <dcterms:created xsi:type="dcterms:W3CDTF">2015-12-24T14:20:55Z</dcterms:created>
  <dcterms:modified xsi:type="dcterms:W3CDTF">2015-12-24T14:25:29Z</dcterms:modified>
</cp:coreProperties>
</file>