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3" d="100"/>
          <a:sy n="133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85680"/>
            <a:ext cx="9144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i="1" dirty="0" smtClean="0"/>
              <a:t>Namaste</a:t>
            </a:r>
          </a:p>
          <a:p>
            <a:pPr algn="ctr"/>
            <a:endParaRPr lang="en-US" sz="3200" b="1" i="1" dirty="0"/>
          </a:p>
          <a:p>
            <a:pPr algn="ctr"/>
            <a:r>
              <a:rPr lang="en-US" sz="4400" b="1" dirty="0"/>
              <a:t>  </a:t>
            </a:r>
            <a:r>
              <a:rPr lang="en-US" sz="4400" dirty="0"/>
              <a:t>By Jennifer </a:t>
            </a:r>
            <a:r>
              <a:rPr lang="en-US" sz="4400" dirty="0" err="1" smtClean="0"/>
              <a:t>Ferren</a:t>
            </a:r>
            <a:endParaRPr lang="en-US" sz="4400" dirty="0" smtClean="0"/>
          </a:p>
          <a:p>
            <a:pPr algn="ctr"/>
            <a:endParaRPr lang="en-US" sz="6000" dirty="0"/>
          </a:p>
          <a:p>
            <a:pPr algn="ctr"/>
            <a:r>
              <a:rPr lang="en-US" sz="4000" b="1" i="1" dirty="0" smtClean="0"/>
              <a:t>(Call and Response)</a:t>
            </a:r>
            <a:endParaRPr lang="en-US" sz="4000" b="1" i="1" dirty="0"/>
          </a:p>
        </p:txBody>
      </p:sp>
      <p:sp>
        <p:nvSpPr>
          <p:cNvPr id="6" name="Rectangle 5"/>
          <p:cNvSpPr/>
          <p:nvPr/>
        </p:nvSpPr>
        <p:spPr>
          <a:xfrm>
            <a:off x="0" y="572625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Copyright  2000 Jennifer </a:t>
            </a:r>
            <a:r>
              <a:rPr lang="en-US" sz="2400" dirty="0" err="1"/>
              <a:t>Ferren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4725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8301" y="326143"/>
            <a:ext cx="798009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Namaste.</a:t>
            </a:r>
          </a:p>
          <a:p>
            <a:r>
              <a:rPr lang="en-US" sz="4800" dirty="0"/>
              <a:t>Namaste ah.</a:t>
            </a:r>
          </a:p>
          <a:p>
            <a:r>
              <a:rPr lang="en-US" sz="4800" dirty="0"/>
              <a:t>Namaste.</a:t>
            </a:r>
          </a:p>
          <a:p>
            <a:r>
              <a:rPr lang="en-US" sz="4800" dirty="0"/>
              <a:t>Oh, Namaste.</a:t>
            </a:r>
          </a:p>
          <a:p>
            <a:endParaRPr lang="en-US" sz="4800" dirty="0"/>
          </a:p>
          <a:p>
            <a:r>
              <a:rPr lang="en-US" sz="4800" dirty="0" smtClean="0"/>
              <a:t>The </a:t>
            </a:r>
            <a:r>
              <a:rPr lang="en-US" sz="4800" dirty="0"/>
              <a:t>light in me,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sees </a:t>
            </a:r>
            <a:r>
              <a:rPr lang="en-US" sz="4800" dirty="0"/>
              <a:t>the light in you.</a:t>
            </a:r>
          </a:p>
          <a:p>
            <a:r>
              <a:rPr lang="en-US" sz="4800" dirty="0"/>
              <a:t>The joy in me, celebrates you.</a:t>
            </a:r>
          </a:p>
        </p:txBody>
      </p:sp>
    </p:spTree>
    <p:extLst>
      <p:ext uri="{BB962C8B-B14F-4D97-AF65-F5344CB8AC3E}">
        <p14:creationId xmlns:p14="http://schemas.microsoft.com/office/powerpoint/2010/main" val="3672155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8301" y="326143"/>
            <a:ext cx="798009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Namaste.</a:t>
            </a:r>
          </a:p>
          <a:p>
            <a:r>
              <a:rPr lang="en-US" sz="4800" dirty="0"/>
              <a:t>Namaste ah.</a:t>
            </a:r>
          </a:p>
          <a:p>
            <a:r>
              <a:rPr lang="en-US" sz="4800" dirty="0"/>
              <a:t>Namaste.</a:t>
            </a:r>
          </a:p>
          <a:p>
            <a:r>
              <a:rPr lang="en-US" sz="4800" dirty="0"/>
              <a:t>Oh, Namaste.</a:t>
            </a:r>
          </a:p>
          <a:p>
            <a:endParaRPr lang="en-US" sz="4800" dirty="0"/>
          </a:p>
          <a:p>
            <a:r>
              <a:rPr lang="en-US" sz="4800" dirty="0"/>
              <a:t>The truth in me,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sees </a:t>
            </a:r>
            <a:r>
              <a:rPr lang="en-US" sz="4800" dirty="0"/>
              <a:t>the </a:t>
            </a:r>
            <a:r>
              <a:rPr lang="en-US" sz="4800" dirty="0" smtClean="0"/>
              <a:t>truth in </a:t>
            </a:r>
            <a:r>
              <a:rPr lang="en-US" sz="4800" dirty="0"/>
              <a:t>you.</a:t>
            </a:r>
          </a:p>
          <a:p>
            <a:r>
              <a:rPr lang="en-US" sz="4800" dirty="0"/>
              <a:t>My spirit now, celebrates you.</a:t>
            </a:r>
          </a:p>
        </p:txBody>
      </p:sp>
    </p:spTree>
    <p:extLst>
      <p:ext uri="{BB962C8B-B14F-4D97-AF65-F5344CB8AC3E}">
        <p14:creationId xmlns:p14="http://schemas.microsoft.com/office/powerpoint/2010/main" val="749854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6235" y="326143"/>
            <a:ext cx="833696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Namaste.</a:t>
            </a:r>
          </a:p>
          <a:p>
            <a:r>
              <a:rPr lang="en-US" sz="4800" dirty="0"/>
              <a:t>Namaste ah.</a:t>
            </a:r>
          </a:p>
          <a:p>
            <a:r>
              <a:rPr lang="en-US" sz="4800" dirty="0"/>
              <a:t>Namaste.</a:t>
            </a:r>
          </a:p>
          <a:p>
            <a:r>
              <a:rPr lang="en-US" sz="4800" dirty="0"/>
              <a:t>Oh, Namaste.</a:t>
            </a:r>
          </a:p>
          <a:p>
            <a:endParaRPr lang="en-US" sz="4800" dirty="0"/>
          </a:p>
          <a:p>
            <a:r>
              <a:rPr lang="en-US" sz="4800" dirty="0"/>
              <a:t>The love in me,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sees </a:t>
            </a:r>
            <a:r>
              <a:rPr lang="en-US" sz="4800" dirty="0"/>
              <a:t>the love in you.</a:t>
            </a:r>
          </a:p>
          <a:p>
            <a:r>
              <a:rPr lang="en-US" sz="4800" dirty="0"/>
              <a:t>My soul on high, celebrates you.</a:t>
            </a:r>
          </a:p>
        </p:txBody>
      </p:sp>
    </p:spTree>
    <p:extLst>
      <p:ext uri="{BB962C8B-B14F-4D97-AF65-F5344CB8AC3E}">
        <p14:creationId xmlns:p14="http://schemas.microsoft.com/office/powerpoint/2010/main" val="749854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6235" y="616993"/>
            <a:ext cx="83369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Namaste.</a:t>
            </a:r>
          </a:p>
          <a:p>
            <a:r>
              <a:rPr lang="en-US" sz="4800" dirty="0"/>
              <a:t>Namaste ah.</a:t>
            </a:r>
          </a:p>
          <a:p>
            <a:r>
              <a:rPr lang="en-US" sz="4800" dirty="0"/>
              <a:t>Namaste.</a:t>
            </a:r>
          </a:p>
          <a:p>
            <a:r>
              <a:rPr lang="en-US" sz="4800" dirty="0"/>
              <a:t>Oh, Namaste.</a:t>
            </a:r>
          </a:p>
          <a:p>
            <a:endParaRPr lang="en-US" sz="4800" dirty="0"/>
          </a:p>
          <a:p>
            <a:r>
              <a:rPr lang="en-US" sz="4800" dirty="0"/>
              <a:t>Namaste.</a:t>
            </a:r>
          </a:p>
          <a:p>
            <a:r>
              <a:rPr lang="en-US" sz="4800" dirty="0"/>
              <a:t>Oh</a:t>
            </a:r>
            <a:r>
              <a:rPr lang="en-US" sz="4800" dirty="0" smtClean="0"/>
              <a:t>, Namaste</a:t>
            </a:r>
            <a:r>
              <a:rPr lang="en-US" sz="48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79949120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241</TotalTime>
  <Words>79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4</cp:revision>
  <dcterms:created xsi:type="dcterms:W3CDTF">2016-06-27T18:35:01Z</dcterms:created>
  <dcterms:modified xsi:type="dcterms:W3CDTF">2016-07-13T21:35:47Z</dcterms:modified>
</cp:coreProperties>
</file>