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04" y="-9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993263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i="1" dirty="0" smtClean="0"/>
              <a:t>Natural</a:t>
            </a:r>
          </a:p>
          <a:p>
            <a:pPr algn="ctr"/>
            <a:r>
              <a:rPr lang="en-US" sz="6000" b="1" i="1" dirty="0" smtClean="0"/>
              <a:t>Affirmations</a:t>
            </a:r>
          </a:p>
          <a:p>
            <a:pPr algn="ctr"/>
            <a:endParaRPr lang="en-US" sz="4800" dirty="0" smtClean="0"/>
          </a:p>
          <a:p>
            <a:pPr algn="ctr"/>
            <a:r>
              <a:rPr lang="en-US" sz="4800" dirty="0" smtClean="0"/>
              <a:t>By </a:t>
            </a:r>
            <a:r>
              <a:rPr lang="en-US" sz="4800" dirty="0"/>
              <a:t>Lauren Lane Powell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516810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© 1997 Long Paws Productions </a:t>
            </a:r>
            <a:endParaRPr lang="en-US" sz="2400" dirty="0" smtClean="0"/>
          </a:p>
          <a:p>
            <a:pPr algn="ctr"/>
            <a:r>
              <a:rPr lang="en-US" sz="2400" dirty="0" smtClean="0"/>
              <a:t>Accompaniment </a:t>
            </a:r>
            <a:r>
              <a:rPr lang="en-US" sz="2400" dirty="0"/>
              <a:t>Published by </a:t>
            </a:r>
            <a:r>
              <a:rPr lang="en-US" sz="2400" dirty="0" err="1"/>
              <a:t>Lyralinda</a:t>
            </a:r>
            <a:r>
              <a:rPr lang="en-US" sz="2400" dirty="0"/>
              <a:t> Music </a:t>
            </a:r>
          </a:p>
        </p:txBody>
      </p:sp>
    </p:spTree>
    <p:extLst>
      <p:ext uri="{BB962C8B-B14F-4D97-AF65-F5344CB8AC3E}">
        <p14:creationId xmlns:p14="http://schemas.microsoft.com/office/powerpoint/2010/main" val="457317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4982" y="237563"/>
            <a:ext cx="6527948" cy="6432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 have an abundance. </a:t>
            </a:r>
            <a:endParaRPr lang="en-US" sz="4800" dirty="0" smtClean="0"/>
          </a:p>
          <a:p>
            <a:r>
              <a:rPr lang="en-US" sz="4800" dirty="0" err="1" smtClean="0"/>
              <a:t>Ev'ry</a:t>
            </a:r>
            <a:r>
              <a:rPr lang="en-US" sz="4800" dirty="0" smtClean="0"/>
              <a:t> </a:t>
            </a:r>
            <a:r>
              <a:rPr lang="en-US" sz="4800" dirty="0"/>
              <a:t>need is fulfilled. </a:t>
            </a:r>
            <a:endParaRPr lang="en-US" sz="4800" dirty="0" smtClean="0"/>
          </a:p>
          <a:p>
            <a:r>
              <a:rPr lang="en-US" sz="4800" dirty="0" smtClean="0"/>
              <a:t>I </a:t>
            </a:r>
            <a:r>
              <a:rPr lang="en-US" sz="4800" dirty="0"/>
              <a:t>have so much I can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give </a:t>
            </a:r>
            <a:r>
              <a:rPr lang="en-US" sz="4800" dirty="0"/>
              <a:t>it away!</a:t>
            </a:r>
          </a:p>
          <a:p>
            <a:endParaRPr lang="en-US" sz="1200" dirty="0"/>
          </a:p>
          <a:p>
            <a:r>
              <a:rPr lang="en-US" sz="4800" dirty="0" smtClean="0"/>
              <a:t>My </a:t>
            </a:r>
            <a:r>
              <a:rPr lang="en-US" sz="4800" dirty="0"/>
              <a:t>body is healthy, </a:t>
            </a:r>
            <a:endParaRPr lang="en-US" sz="4800" dirty="0" smtClean="0"/>
          </a:p>
          <a:p>
            <a:r>
              <a:rPr lang="en-US" sz="4800" dirty="0" smtClean="0"/>
              <a:t>And </a:t>
            </a:r>
            <a:r>
              <a:rPr lang="en-US" sz="4800" dirty="0"/>
              <a:t>my Spirit is whole. </a:t>
            </a:r>
            <a:endParaRPr lang="en-US" sz="4800" dirty="0" smtClean="0"/>
          </a:p>
          <a:p>
            <a:r>
              <a:rPr lang="en-US" sz="4800" dirty="0" smtClean="0"/>
              <a:t>My </a:t>
            </a:r>
            <a:r>
              <a:rPr lang="en-US" sz="4800" dirty="0"/>
              <a:t>mind's so wide </a:t>
            </a:r>
            <a:endParaRPr lang="en-US" sz="4800" dirty="0" smtClean="0"/>
          </a:p>
          <a:p>
            <a:r>
              <a:rPr lang="en-US" sz="4800" dirty="0" smtClean="0"/>
              <a:t>I </a:t>
            </a:r>
            <a:r>
              <a:rPr lang="en-US" sz="4800" dirty="0"/>
              <a:t>can live and let go!</a:t>
            </a:r>
          </a:p>
        </p:txBody>
      </p:sp>
    </p:spTree>
    <p:extLst>
      <p:ext uri="{BB962C8B-B14F-4D97-AF65-F5344CB8AC3E}">
        <p14:creationId xmlns:p14="http://schemas.microsoft.com/office/powerpoint/2010/main" val="2053783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93287" y="1622005"/>
            <a:ext cx="752124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/>
              <a:t>I leave it completely </a:t>
            </a:r>
            <a:endParaRPr lang="en-US" sz="4800" dirty="0" smtClean="0"/>
          </a:p>
          <a:p>
            <a:r>
              <a:rPr lang="en-US" sz="4800" dirty="0" smtClean="0"/>
              <a:t>In </a:t>
            </a:r>
            <a:r>
              <a:rPr lang="en-US" sz="4800" dirty="0"/>
              <a:t>the hands of our Lord. </a:t>
            </a:r>
            <a:endParaRPr lang="en-US" sz="4800" dirty="0" smtClean="0"/>
          </a:p>
          <a:p>
            <a:r>
              <a:rPr lang="en-US" sz="4800" dirty="0" smtClean="0"/>
              <a:t>In </a:t>
            </a:r>
            <a:r>
              <a:rPr lang="en-US" sz="4800" dirty="0"/>
              <a:t>God I trust </a:t>
            </a:r>
            <a:endParaRPr lang="en-US" sz="4800" dirty="0" smtClean="0"/>
          </a:p>
          <a:p>
            <a:r>
              <a:rPr lang="en-US" sz="4800" dirty="0" smtClean="0"/>
              <a:t>As </a:t>
            </a:r>
            <a:r>
              <a:rPr lang="en-US" sz="4800" dirty="0"/>
              <a:t>I watch it unfold!</a:t>
            </a:r>
          </a:p>
        </p:txBody>
      </p:sp>
    </p:spTree>
    <p:extLst>
      <p:ext uri="{BB962C8B-B14F-4D97-AF65-F5344CB8AC3E}">
        <p14:creationId xmlns:p14="http://schemas.microsoft.com/office/powerpoint/2010/main" val="316900143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6</TotalTime>
  <Words>53</Words>
  <Application>Microsoft Macintosh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1</cp:revision>
  <dcterms:created xsi:type="dcterms:W3CDTF">2015-07-15T10:37:59Z</dcterms:created>
  <dcterms:modified xsi:type="dcterms:W3CDTF">2015-07-15T10:44:33Z</dcterms:modified>
</cp:coreProperties>
</file>