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3" d="100"/>
          <a:sy n="93" d="100"/>
        </p:scale>
        <p:origin x="-32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31F50A-72CD-7946-9F0B-61ACF2621953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AB718F-DC06-004B-B6DE-C1D2E0FFEE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303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1B000-A009-4964-9560-E263596D2E7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951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D1B000-A009-4964-9560-E263596D2E7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6338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61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5314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97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941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9074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8593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3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741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590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06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74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4F6BC-D63C-C34F-B388-D44D9EF78E6F}" type="datetimeFigureOut">
              <a:rPr lang="en-US" smtClean="0"/>
              <a:t>7/16/15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ADBFE7-10AC-7A4C-8BB8-960737A850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0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1012599"/>
            <a:ext cx="9144000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b="1" i="1" dirty="0" smtClean="0">
                <a:latin typeface="+mj-lt"/>
              </a:rPr>
              <a:t>Peace Chant</a:t>
            </a:r>
          </a:p>
          <a:p>
            <a:pPr algn="ctr"/>
            <a:endParaRPr lang="en-US" sz="4800" dirty="0" smtClean="0">
              <a:latin typeface="+mj-lt"/>
            </a:endParaRPr>
          </a:p>
          <a:p>
            <a:pPr algn="ctr"/>
            <a:r>
              <a:rPr lang="en-US" sz="4800" dirty="0" smtClean="0">
                <a:latin typeface="+mj-lt"/>
              </a:rPr>
              <a:t>By </a:t>
            </a:r>
          </a:p>
          <a:p>
            <a:pPr algn="ctr"/>
            <a:r>
              <a:rPr lang="en-US" sz="4800" dirty="0" err="1" smtClean="0">
                <a:latin typeface="+mj-lt"/>
              </a:rPr>
              <a:t>DeeDee</a:t>
            </a:r>
            <a:r>
              <a:rPr lang="en-US" sz="4800" dirty="0" smtClean="0">
                <a:latin typeface="+mj-lt"/>
              </a:rPr>
              <a:t> </a:t>
            </a:r>
            <a:r>
              <a:rPr lang="en-US" sz="4800" dirty="0" smtClean="0">
                <a:latin typeface="+mj-lt"/>
              </a:rPr>
              <a:t>Love</a:t>
            </a:r>
            <a:endParaRPr lang="en-US" sz="3600" dirty="0"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5276273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Copyright © 2009 </a:t>
            </a:r>
            <a:r>
              <a:rPr lang="en-US" sz="2400" dirty="0" err="1"/>
              <a:t>DeeDee</a:t>
            </a:r>
            <a:r>
              <a:rPr lang="en-US" sz="2400" dirty="0"/>
              <a:t> </a:t>
            </a:r>
            <a:r>
              <a:rPr lang="en-US" sz="2400" dirty="0" err="1"/>
              <a:t>Laux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52011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5800" y="609600"/>
            <a:ext cx="76962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dirty="0" smtClean="0">
                <a:latin typeface="+mj-lt"/>
              </a:rPr>
              <a:t>[Peace, peace, peace, peace </a:t>
            </a:r>
          </a:p>
          <a:p>
            <a:r>
              <a:rPr lang="en-US" sz="4800" dirty="0" smtClean="0">
                <a:latin typeface="+mj-lt"/>
              </a:rPr>
              <a:t>I'm </a:t>
            </a:r>
            <a:r>
              <a:rPr lang="en-US" sz="4800" dirty="0" err="1" smtClean="0">
                <a:latin typeface="+mj-lt"/>
              </a:rPr>
              <a:t>gonna</a:t>
            </a:r>
            <a:r>
              <a:rPr lang="en-US" sz="4800" dirty="0" smtClean="0">
                <a:latin typeface="+mj-lt"/>
              </a:rPr>
              <a:t> be the peace.] 2x</a:t>
            </a:r>
          </a:p>
          <a:p>
            <a:endParaRPr lang="en-US" sz="4800" dirty="0" smtClean="0">
              <a:latin typeface="+mj-lt"/>
            </a:endParaRPr>
          </a:p>
          <a:p>
            <a:r>
              <a:rPr lang="en-US" sz="4800" dirty="0" smtClean="0">
                <a:latin typeface="+mj-lt"/>
              </a:rPr>
              <a:t>[I’m </a:t>
            </a:r>
            <a:r>
              <a:rPr lang="en-US" sz="4800" dirty="0" err="1" smtClean="0">
                <a:latin typeface="+mj-lt"/>
              </a:rPr>
              <a:t>gonna</a:t>
            </a:r>
            <a:r>
              <a:rPr lang="en-US" sz="4800" dirty="0" smtClean="0">
                <a:latin typeface="+mj-lt"/>
              </a:rPr>
              <a:t> be the peace,</a:t>
            </a:r>
          </a:p>
          <a:p>
            <a:r>
              <a:rPr lang="en-US" sz="4800" dirty="0" smtClean="0">
                <a:latin typeface="+mj-lt"/>
              </a:rPr>
              <a:t>	that I want to see,</a:t>
            </a:r>
          </a:p>
          <a:p>
            <a:r>
              <a:rPr lang="en-US" sz="4800" dirty="0" smtClean="0">
                <a:latin typeface="+mj-lt"/>
              </a:rPr>
              <a:t>I’m </a:t>
            </a:r>
            <a:r>
              <a:rPr lang="en-US" sz="4800" dirty="0" err="1" smtClean="0">
                <a:latin typeface="+mj-lt"/>
              </a:rPr>
              <a:t>gonna</a:t>
            </a:r>
            <a:r>
              <a:rPr lang="en-US" sz="4800" dirty="0" smtClean="0">
                <a:latin typeface="+mj-lt"/>
              </a:rPr>
              <a:t> be the peace</a:t>
            </a:r>
          </a:p>
          <a:p>
            <a:r>
              <a:rPr lang="en-US" sz="4800" dirty="0" smtClean="0">
                <a:latin typeface="+mj-lt"/>
              </a:rPr>
              <a:t> 	it’s </a:t>
            </a:r>
            <a:r>
              <a:rPr lang="en-US" sz="4800" dirty="0" err="1" smtClean="0">
                <a:latin typeface="+mj-lt"/>
              </a:rPr>
              <a:t>pourin</a:t>
            </a:r>
            <a:r>
              <a:rPr lang="en-US" sz="4800" dirty="0" smtClean="0">
                <a:latin typeface="+mj-lt"/>
              </a:rPr>
              <a:t>’ out of me.] 2x</a:t>
            </a:r>
          </a:p>
        </p:txBody>
      </p:sp>
    </p:spTree>
    <p:extLst>
      <p:ext uri="{BB962C8B-B14F-4D97-AF65-F5344CB8AC3E}">
        <p14:creationId xmlns:p14="http://schemas.microsoft.com/office/powerpoint/2010/main" val="2221279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2</TotalTime>
  <Words>35</Words>
  <Application>Microsoft Macintosh PowerPoint</Application>
  <PresentationFormat>On-screen Show (4:3)</PresentationFormat>
  <Paragraphs>14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Ezell User</dc:creator>
  <cp:lastModifiedBy>David Ezell User</cp:lastModifiedBy>
  <cp:revision>2</cp:revision>
  <dcterms:created xsi:type="dcterms:W3CDTF">2015-07-15T12:09:29Z</dcterms:created>
  <dcterms:modified xsi:type="dcterms:W3CDTF">2015-07-16T08:59:47Z</dcterms:modified>
</cp:coreProperties>
</file>