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692FF-0EA6-B946-9051-9A5996536D47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C62E51-C001-8141-A768-8905942B35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875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7705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34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468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28909"/>
            <a:ext cx="9144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latin typeface="+mj-lt"/>
              </a:rPr>
              <a:t>Prayer for Guidance</a:t>
            </a:r>
          </a:p>
          <a:p>
            <a:pPr algn="ctr"/>
            <a:endParaRPr lang="en-US" sz="4400" b="1" dirty="0" smtClean="0">
              <a:latin typeface="+mj-lt"/>
            </a:endParaRPr>
          </a:p>
          <a:p>
            <a:pPr algn="ctr"/>
            <a:r>
              <a:rPr lang="en-US" sz="4000" dirty="0" smtClean="0">
                <a:latin typeface="+mj-lt"/>
              </a:rPr>
              <a:t>By</a:t>
            </a:r>
          </a:p>
          <a:p>
            <a:pPr algn="ctr"/>
            <a:r>
              <a:rPr lang="en-US" sz="4000" dirty="0" smtClean="0">
                <a:latin typeface="+mj-lt"/>
              </a:rPr>
              <a:t>Lauren Lane Powell</a:t>
            </a:r>
            <a:endParaRPr lang="en-US" sz="44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493554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©1997 Long Paws Productions </a:t>
            </a:r>
            <a:endParaRPr lang="en-US" sz="2400" dirty="0" smtClean="0"/>
          </a:p>
          <a:p>
            <a:pPr algn="ctr"/>
            <a:r>
              <a:rPr lang="en-US" sz="2400" dirty="0"/>
              <a:t>A</a:t>
            </a:r>
            <a:r>
              <a:rPr lang="en-US" sz="2400" dirty="0" smtClean="0"/>
              <a:t>ccompaniment </a:t>
            </a:r>
            <a:r>
              <a:rPr lang="en-US" sz="2400" dirty="0"/>
              <a:t>published by </a:t>
            </a:r>
            <a:r>
              <a:rPr lang="en-US" sz="2400" dirty="0" err="1"/>
              <a:t>Lyralinda</a:t>
            </a:r>
            <a:r>
              <a:rPr lang="en-US" sz="2400" dirty="0"/>
              <a:t> Music</a:t>
            </a:r>
          </a:p>
        </p:txBody>
      </p:sp>
    </p:spTree>
    <p:extLst>
      <p:ext uri="{BB962C8B-B14F-4D97-AF65-F5344CB8AC3E}">
        <p14:creationId xmlns:p14="http://schemas.microsoft.com/office/powerpoint/2010/main" val="3425161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525" y="533400"/>
            <a:ext cx="9144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+mj-lt"/>
              </a:rPr>
              <a:t>Lord, let me travel the spiritual road; 	</a:t>
            </a:r>
          </a:p>
          <a:p>
            <a:r>
              <a:rPr lang="en-US" sz="4000" dirty="0" smtClean="0">
                <a:latin typeface="+mj-lt"/>
              </a:rPr>
              <a:t>	Let me know Thy way. </a:t>
            </a:r>
          </a:p>
          <a:p>
            <a:r>
              <a:rPr lang="en-US" sz="4000" dirty="0" smtClean="0">
                <a:latin typeface="+mj-lt"/>
              </a:rPr>
              <a:t>Lord let me know that you lighten my 	load, </a:t>
            </a:r>
            <a:r>
              <a:rPr lang="en-US" sz="4000" dirty="0" err="1" smtClean="0">
                <a:latin typeface="+mj-lt"/>
              </a:rPr>
              <a:t>Ev’ry</a:t>
            </a:r>
            <a:r>
              <a:rPr lang="en-US" sz="4000" dirty="0" smtClean="0">
                <a:latin typeface="+mj-lt"/>
              </a:rPr>
              <a:t> single day. </a:t>
            </a:r>
          </a:p>
          <a:p>
            <a:r>
              <a:rPr lang="en-US" sz="4000" dirty="0" smtClean="0">
                <a:latin typeface="+mj-lt"/>
              </a:rPr>
              <a:t>Lord help me believe in the power of 	you,  And help me believe </a:t>
            </a:r>
          </a:p>
          <a:p>
            <a:r>
              <a:rPr lang="en-US" sz="4000" dirty="0" smtClean="0">
                <a:latin typeface="+mj-lt"/>
              </a:rPr>
              <a:t>	you’re in me. </a:t>
            </a:r>
          </a:p>
          <a:p>
            <a:r>
              <a:rPr lang="en-US" sz="4000" dirty="0" smtClean="0">
                <a:latin typeface="+mj-lt"/>
              </a:rPr>
              <a:t>O Lord let me follow the path </a:t>
            </a:r>
          </a:p>
          <a:p>
            <a:r>
              <a:rPr lang="en-US" sz="4000" dirty="0" smtClean="0">
                <a:latin typeface="+mj-lt"/>
              </a:rPr>
              <a:t>	you have laid; Let me start today.</a:t>
            </a:r>
            <a:endParaRPr lang="en-US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88220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47800" y="85427"/>
            <a:ext cx="73152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</a:rPr>
              <a:t>Show me the ground </a:t>
            </a:r>
          </a:p>
          <a:p>
            <a:r>
              <a:rPr lang="en-US" sz="3600" dirty="0" smtClean="0">
                <a:latin typeface="+mj-lt"/>
              </a:rPr>
              <a:t>	that I need tread upon; </a:t>
            </a:r>
          </a:p>
          <a:p>
            <a:r>
              <a:rPr lang="en-US" sz="3600" dirty="0" smtClean="0">
                <a:latin typeface="+mj-lt"/>
              </a:rPr>
              <a:t>Lead me to Thy Truth. </a:t>
            </a:r>
          </a:p>
          <a:p>
            <a:r>
              <a:rPr lang="en-US" sz="3600" dirty="0" smtClean="0">
                <a:latin typeface="+mj-lt"/>
              </a:rPr>
              <a:t>Show me the things </a:t>
            </a:r>
          </a:p>
          <a:p>
            <a:r>
              <a:rPr lang="en-US" sz="3600" dirty="0" smtClean="0">
                <a:latin typeface="+mj-lt"/>
              </a:rPr>
              <a:t>	that I need walk around. </a:t>
            </a:r>
          </a:p>
          <a:p>
            <a:r>
              <a:rPr lang="en-US" sz="3600" dirty="0" smtClean="0">
                <a:latin typeface="+mj-lt"/>
              </a:rPr>
              <a:t>Lead me back to you. </a:t>
            </a:r>
          </a:p>
          <a:p>
            <a:r>
              <a:rPr lang="en-US" sz="3600" dirty="0" smtClean="0">
                <a:latin typeface="+mj-lt"/>
              </a:rPr>
              <a:t>Lord help me believe </a:t>
            </a:r>
          </a:p>
          <a:p>
            <a:r>
              <a:rPr lang="en-US" sz="3600" dirty="0" smtClean="0">
                <a:latin typeface="+mj-lt"/>
              </a:rPr>
              <a:t>	in the power of you, </a:t>
            </a:r>
          </a:p>
          <a:p>
            <a:r>
              <a:rPr lang="en-US" sz="3600" dirty="0" smtClean="0">
                <a:latin typeface="+mj-lt"/>
              </a:rPr>
              <a:t>And help me believe you’re in me. </a:t>
            </a:r>
          </a:p>
          <a:p>
            <a:r>
              <a:rPr lang="en-US" sz="3600" dirty="0" smtClean="0">
                <a:latin typeface="+mj-lt"/>
              </a:rPr>
              <a:t>O Lord let me trust in the path </a:t>
            </a:r>
          </a:p>
          <a:p>
            <a:r>
              <a:rPr lang="en-US" sz="3600" dirty="0" smtClean="0">
                <a:latin typeface="+mj-lt"/>
              </a:rPr>
              <a:t>	you have laid; </a:t>
            </a:r>
          </a:p>
          <a:p>
            <a:r>
              <a:rPr lang="en-US" sz="3600" dirty="0" smtClean="0">
                <a:latin typeface="+mj-lt"/>
              </a:rPr>
              <a:t>Let me start today.</a:t>
            </a:r>
            <a:endParaRPr lang="en-US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5006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</TotalTime>
  <Words>33</Words>
  <Application>Microsoft Macintosh PowerPoint</Application>
  <PresentationFormat>On-screen Show (4:3)</PresentationFormat>
  <Paragraphs>28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2015-07-15T12:10:22Z</dcterms:created>
  <dcterms:modified xsi:type="dcterms:W3CDTF">2015-07-16T08:57:09Z</dcterms:modified>
</cp:coreProperties>
</file>