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6" r:id="rId3"/>
    <p:sldId id="257" r:id="rId4"/>
    <p:sldId id="260" r:id="rId5"/>
    <p:sldId id="261" r:id="rId6"/>
    <p:sldId id="262" r:id="rId7"/>
    <p:sldId id="259" r:id="rId8"/>
    <p:sldId id="258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20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9/19/15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6761" y="2095391"/>
            <a:ext cx="608849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By David Roth, </a:t>
            </a:r>
            <a:endParaRPr lang="en-US" sz="4400" dirty="0" smtClean="0"/>
          </a:p>
          <a:p>
            <a:r>
              <a:rPr lang="en-US" sz="4400" dirty="0" smtClean="0"/>
              <a:t>David </a:t>
            </a:r>
            <a:r>
              <a:rPr lang="en-US" sz="4400" dirty="0"/>
              <a:t>Ezell, Anne Ezell,  </a:t>
            </a:r>
          </a:p>
          <a:p>
            <a:r>
              <a:rPr lang="en-US" sz="4400" dirty="0"/>
              <a:t>Judy Moore, </a:t>
            </a:r>
            <a:endParaRPr lang="en-US" sz="4400" dirty="0" smtClean="0"/>
          </a:p>
          <a:p>
            <a:r>
              <a:rPr lang="en-US" sz="4400" dirty="0" smtClean="0"/>
              <a:t>&amp; Len </a:t>
            </a:r>
            <a:r>
              <a:rPr lang="en-US" sz="4400" dirty="0"/>
              <a:t>Seligman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3924" y="665822"/>
            <a:ext cx="60884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i="1" dirty="0" smtClean="0"/>
              <a:t>Shine Your Light!</a:t>
            </a:r>
            <a:endParaRPr lang="en-US" sz="6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661498"/>
            <a:ext cx="9144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© 2015 Heart Wind Music/Len </a:t>
            </a:r>
            <a:r>
              <a:rPr lang="en-US" sz="3200" dirty="0"/>
              <a:t>Seligman</a:t>
            </a:r>
          </a:p>
        </p:txBody>
      </p:sp>
    </p:spTree>
    <p:extLst>
      <p:ext uri="{BB962C8B-B14F-4D97-AF65-F5344CB8AC3E}">
        <p14:creationId xmlns:p14="http://schemas.microsoft.com/office/powerpoint/2010/main" val="3901917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7916" y="928278"/>
            <a:ext cx="75942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Here we go, now we start. </a:t>
            </a:r>
          </a:p>
          <a:p>
            <a:r>
              <a:rPr lang="en-US" sz="4800" dirty="0" err="1"/>
              <a:t>Ev'rybody</a:t>
            </a:r>
            <a:r>
              <a:rPr lang="en-US" sz="4800" dirty="0"/>
              <a:t> has their part. </a:t>
            </a:r>
          </a:p>
          <a:p>
            <a:r>
              <a:rPr lang="en-US" sz="4800" dirty="0"/>
              <a:t>Show the world </a:t>
            </a:r>
          </a:p>
          <a:p>
            <a:r>
              <a:rPr lang="en-US" sz="4800" dirty="0"/>
              <a:t>	what's in your heart. </a:t>
            </a:r>
          </a:p>
          <a:p>
            <a:r>
              <a:rPr lang="en-US" sz="4800" dirty="0"/>
              <a:t>Shine your light! </a:t>
            </a:r>
          </a:p>
        </p:txBody>
      </p:sp>
    </p:spTree>
    <p:extLst>
      <p:ext uri="{BB962C8B-B14F-4D97-AF65-F5344CB8AC3E}">
        <p14:creationId xmlns:p14="http://schemas.microsoft.com/office/powerpoint/2010/main" val="4237031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7286" y="321394"/>
            <a:ext cx="8547309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[Shine </a:t>
            </a:r>
            <a:r>
              <a:rPr lang="en-US" sz="4800" dirty="0"/>
              <a:t>your light, </a:t>
            </a:r>
            <a:r>
              <a:rPr lang="en-US" sz="4800" dirty="0" smtClean="0"/>
              <a:t>Shine </a:t>
            </a:r>
            <a:r>
              <a:rPr lang="en-US" sz="4800" dirty="0"/>
              <a:t>your light. </a:t>
            </a:r>
          </a:p>
          <a:p>
            <a:r>
              <a:rPr lang="en-US" sz="4800" dirty="0"/>
              <a:t>Let your love be bold and bright, </a:t>
            </a:r>
          </a:p>
          <a:p>
            <a:r>
              <a:rPr lang="en-US" sz="4800" dirty="0"/>
              <a:t>A flame that lights 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your </a:t>
            </a:r>
            <a:r>
              <a:rPr lang="en-US" sz="4800" dirty="0"/>
              <a:t>darkest night. </a:t>
            </a:r>
          </a:p>
          <a:p>
            <a:r>
              <a:rPr lang="en-US" sz="4800" dirty="0"/>
              <a:t>Shine your light</a:t>
            </a:r>
            <a:r>
              <a:rPr lang="en-US" sz="4800" dirty="0" smtClean="0"/>
              <a:t>!] 2x</a:t>
            </a:r>
          </a:p>
          <a:p>
            <a:endParaRPr lang="en-US" sz="1400" dirty="0"/>
          </a:p>
          <a:p>
            <a:r>
              <a:rPr lang="en-US" sz="4800" dirty="0"/>
              <a:t>A flame that lights  </a:t>
            </a:r>
          </a:p>
          <a:p>
            <a:r>
              <a:rPr lang="en-US" sz="4800" dirty="0"/>
              <a:t>	your darkest night. </a:t>
            </a:r>
          </a:p>
          <a:p>
            <a:r>
              <a:rPr lang="en-US" sz="4800" dirty="0"/>
              <a:t>Shine your light!</a:t>
            </a:r>
          </a:p>
        </p:txBody>
      </p:sp>
    </p:spTree>
    <p:extLst>
      <p:ext uri="{BB962C8B-B14F-4D97-AF65-F5344CB8AC3E}">
        <p14:creationId xmlns:p14="http://schemas.microsoft.com/office/powerpoint/2010/main" val="115256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9636" y="384445"/>
            <a:ext cx="8278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Shine your light, </a:t>
            </a:r>
          </a:p>
          <a:p>
            <a:r>
              <a:rPr lang="en-US" sz="4800" dirty="0"/>
              <a:t>Shine your light. </a:t>
            </a:r>
          </a:p>
          <a:p>
            <a:r>
              <a:rPr lang="en-US" sz="4800" dirty="0"/>
              <a:t>Let your love be bold and bright, </a:t>
            </a:r>
          </a:p>
          <a:p>
            <a:r>
              <a:rPr lang="en-US" sz="4800" dirty="0"/>
              <a:t>A flame that lights 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your </a:t>
            </a:r>
            <a:r>
              <a:rPr lang="en-US" sz="4800" dirty="0"/>
              <a:t>darkest night. </a:t>
            </a:r>
          </a:p>
          <a:p>
            <a:r>
              <a:rPr lang="en-US" sz="4800" dirty="0"/>
              <a:t>Shine your light!</a:t>
            </a:r>
          </a:p>
        </p:txBody>
      </p:sp>
    </p:spTree>
    <p:extLst>
      <p:ext uri="{BB962C8B-B14F-4D97-AF65-F5344CB8AC3E}">
        <p14:creationId xmlns:p14="http://schemas.microsoft.com/office/powerpoint/2010/main" val="30141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604" y="829196"/>
            <a:ext cx="85219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Be the best that you can be. </a:t>
            </a:r>
          </a:p>
          <a:p>
            <a:r>
              <a:rPr lang="en-US" sz="4800" dirty="0"/>
              <a:t>Shine for all humanity. </a:t>
            </a:r>
          </a:p>
          <a:p>
            <a:r>
              <a:rPr lang="en-US" sz="4800" dirty="0"/>
              <a:t>Love your neighbor, you and me. </a:t>
            </a:r>
          </a:p>
          <a:p>
            <a:r>
              <a:rPr lang="en-US" sz="4800" dirty="0"/>
              <a:t>Shine your light!</a:t>
            </a:r>
          </a:p>
        </p:txBody>
      </p:sp>
    </p:spTree>
    <p:extLst>
      <p:ext uri="{BB962C8B-B14F-4D97-AF65-F5344CB8AC3E}">
        <p14:creationId xmlns:p14="http://schemas.microsoft.com/office/powerpoint/2010/main" val="155303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9636" y="384445"/>
            <a:ext cx="8278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Shine your light, </a:t>
            </a:r>
          </a:p>
          <a:p>
            <a:r>
              <a:rPr lang="en-US" sz="4800" dirty="0"/>
              <a:t>Shine your light. </a:t>
            </a:r>
          </a:p>
          <a:p>
            <a:r>
              <a:rPr lang="en-US" sz="4800" dirty="0"/>
              <a:t>Let your love be bold and bright, </a:t>
            </a:r>
          </a:p>
          <a:p>
            <a:r>
              <a:rPr lang="en-US" sz="4800" dirty="0"/>
              <a:t>A flame that lights 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your </a:t>
            </a:r>
            <a:r>
              <a:rPr lang="en-US" sz="4800" dirty="0"/>
              <a:t>darkest night. </a:t>
            </a:r>
          </a:p>
          <a:p>
            <a:r>
              <a:rPr lang="en-US" sz="4800" dirty="0"/>
              <a:t>Shine your light!</a:t>
            </a:r>
          </a:p>
        </p:txBody>
      </p:sp>
    </p:spTree>
    <p:extLst>
      <p:ext uri="{BB962C8B-B14F-4D97-AF65-F5344CB8AC3E}">
        <p14:creationId xmlns:p14="http://schemas.microsoft.com/office/powerpoint/2010/main" val="444936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604" y="829196"/>
            <a:ext cx="85219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God is shining in my soul. </a:t>
            </a:r>
          </a:p>
          <a:p>
            <a:r>
              <a:rPr lang="en-US" sz="4800" dirty="0"/>
              <a:t>Now I'm feeling full and whole. </a:t>
            </a:r>
          </a:p>
          <a:p>
            <a:r>
              <a:rPr lang="en-US" sz="4800" dirty="0"/>
              <a:t>Letting go of all control,</a:t>
            </a:r>
          </a:p>
          <a:p>
            <a:r>
              <a:rPr lang="en-US" sz="4800" dirty="0"/>
              <a:t>Shine your light!</a:t>
            </a:r>
          </a:p>
        </p:txBody>
      </p:sp>
    </p:spTree>
    <p:extLst>
      <p:ext uri="{BB962C8B-B14F-4D97-AF65-F5344CB8AC3E}">
        <p14:creationId xmlns:p14="http://schemas.microsoft.com/office/powerpoint/2010/main" val="2569883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9636" y="384445"/>
            <a:ext cx="8278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Shine your light, </a:t>
            </a:r>
          </a:p>
          <a:p>
            <a:r>
              <a:rPr lang="en-US" sz="4800" dirty="0"/>
              <a:t>Shine your light. </a:t>
            </a:r>
          </a:p>
          <a:p>
            <a:r>
              <a:rPr lang="en-US" sz="4800" dirty="0"/>
              <a:t>Let your love be bold and bright, </a:t>
            </a:r>
          </a:p>
          <a:p>
            <a:r>
              <a:rPr lang="en-US" sz="4800" dirty="0"/>
              <a:t>A flame that lights 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your </a:t>
            </a:r>
            <a:r>
              <a:rPr lang="en-US" sz="4800" dirty="0"/>
              <a:t>darkest night. </a:t>
            </a:r>
          </a:p>
          <a:p>
            <a:r>
              <a:rPr lang="en-US" sz="4800" dirty="0"/>
              <a:t>Shine your light!</a:t>
            </a:r>
          </a:p>
        </p:txBody>
      </p:sp>
    </p:spTree>
    <p:extLst>
      <p:ext uri="{BB962C8B-B14F-4D97-AF65-F5344CB8AC3E}">
        <p14:creationId xmlns:p14="http://schemas.microsoft.com/office/powerpoint/2010/main" val="444936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4604" y="829196"/>
            <a:ext cx="852197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Some say no but I say yes.</a:t>
            </a:r>
          </a:p>
          <a:p>
            <a:r>
              <a:rPr lang="en-US" sz="4800" dirty="0"/>
              <a:t>It’s a choice of blame or bless.</a:t>
            </a:r>
          </a:p>
          <a:p>
            <a:r>
              <a:rPr lang="en-US" sz="4800" dirty="0"/>
              <a:t>Plus or minus, more or less, </a:t>
            </a:r>
          </a:p>
          <a:p>
            <a:r>
              <a:rPr lang="en-US" sz="4800" dirty="0"/>
              <a:t>Shine your light! </a:t>
            </a:r>
          </a:p>
        </p:txBody>
      </p:sp>
    </p:spTree>
    <p:extLst>
      <p:ext uri="{BB962C8B-B14F-4D97-AF65-F5344CB8AC3E}">
        <p14:creationId xmlns:p14="http://schemas.microsoft.com/office/powerpoint/2010/main" val="2569883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9636" y="384445"/>
            <a:ext cx="8278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Shine your light, </a:t>
            </a:r>
          </a:p>
          <a:p>
            <a:r>
              <a:rPr lang="en-US" sz="4800" dirty="0"/>
              <a:t>Shine your light. </a:t>
            </a:r>
          </a:p>
          <a:p>
            <a:r>
              <a:rPr lang="en-US" sz="4800" dirty="0"/>
              <a:t>Let your love be bold and bright, </a:t>
            </a:r>
          </a:p>
          <a:p>
            <a:r>
              <a:rPr lang="en-US" sz="4800" dirty="0"/>
              <a:t>A flame that lights 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your </a:t>
            </a:r>
            <a:r>
              <a:rPr lang="en-US" sz="4800" dirty="0"/>
              <a:t>darkest night. </a:t>
            </a:r>
          </a:p>
          <a:p>
            <a:r>
              <a:rPr lang="en-US" sz="4800" dirty="0"/>
              <a:t>Shine your light!</a:t>
            </a:r>
          </a:p>
        </p:txBody>
      </p:sp>
    </p:spTree>
    <p:extLst>
      <p:ext uri="{BB962C8B-B14F-4D97-AF65-F5344CB8AC3E}">
        <p14:creationId xmlns:p14="http://schemas.microsoft.com/office/powerpoint/2010/main" val="4029097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3678" y="829196"/>
            <a:ext cx="852197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i="1" dirty="0" smtClean="0"/>
              <a:t>(Solo)</a:t>
            </a:r>
          </a:p>
          <a:p>
            <a:r>
              <a:rPr lang="en-US" sz="4400" i="1" dirty="0" smtClean="0"/>
              <a:t>Sometimes </a:t>
            </a:r>
            <a:r>
              <a:rPr lang="en-US" sz="4400" i="1" dirty="0"/>
              <a:t>life </a:t>
            </a:r>
            <a:endParaRPr lang="en-US" sz="4400" i="1" dirty="0" smtClean="0"/>
          </a:p>
          <a:p>
            <a:r>
              <a:rPr lang="en-US" sz="4400" i="1" dirty="0"/>
              <a:t>	</a:t>
            </a:r>
            <a:r>
              <a:rPr lang="en-US" sz="4400" i="1" dirty="0" smtClean="0"/>
              <a:t>can </a:t>
            </a:r>
            <a:r>
              <a:rPr lang="en-US" sz="4400" i="1" dirty="0"/>
              <a:t>knock me down, </a:t>
            </a:r>
          </a:p>
          <a:p>
            <a:r>
              <a:rPr lang="en-US" sz="4400" i="1" dirty="0"/>
              <a:t>But I will not despair. </a:t>
            </a:r>
          </a:p>
          <a:p>
            <a:r>
              <a:rPr lang="en-US" sz="4400" i="1" dirty="0"/>
              <a:t>When I fall you lift me up </a:t>
            </a:r>
          </a:p>
          <a:p>
            <a:r>
              <a:rPr lang="en-US" sz="4400" i="1" dirty="0"/>
              <a:t>With the power of your pray</a:t>
            </a:r>
            <a:r>
              <a:rPr lang="en-US" sz="4800" i="1" dirty="0"/>
              <a:t>er.</a:t>
            </a:r>
          </a:p>
        </p:txBody>
      </p:sp>
    </p:spTree>
    <p:extLst>
      <p:ext uri="{BB962C8B-B14F-4D97-AF65-F5344CB8AC3E}">
        <p14:creationId xmlns:p14="http://schemas.microsoft.com/office/powerpoint/2010/main" val="307648130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10</TotalTime>
  <Words>227</Words>
  <Application>Microsoft Macintosh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5</cp:revision>
  <dcterms:created xsi:type="dcterms:W3CDTF">2015-09-11T09:29:44Z</dcterms:created>
  <dcterms:modified xsi:type="dcterms:W3CDTF">2015-09-19T04:05:31Z</dcterms:modified>
</cp:coreProperties>
</file>