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60" r:id="rId4"/>
    <p:sldId id="256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23584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/>
              <a:t>So Many Angels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Karen </a:t>
            </a:r>
            <a:r>
              <a:rPr lang="en-US" sz="4800" dirty="0" err="1" smtClean="0"/>
              <a:t>Drucker</a:t>
            </a:r>
            <a:endParaRPr lang="en-US" sz="4800" dirty="0" smtClean="0"/>
          </a:p>
          <a:p>
            <a:pPr algn="ctr"/>
            <a:r>
              <a:rPr lang="en-US" sz="4800" dirty="0" smtClean="0"/>
              <a:t>&amp; Kate </a:t>
            </a:r>
            <a:r>
              <a:rPr lang="en-US" sz="4800" dirty="0" err="1"/>
              <a:t>Munger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" y="56362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2009 </a:t>
            </a:r>
            <a:r>
              <a:rPr lang="en-US" sz="2400" dirty="0" err="1"/>
              <a:t>TayToones</a:t>
            </a:r>
            <a:r>
              <a:rPr lang="en-US" sz="2400" dirty="0"/>
              <a:t> (BMI)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7338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209" y="706824"/>
            <a:ext cx="832962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So many angels surrounding me.</a:t>
            </a:r>
          </a:p>
          <a:p>
            <a:r>
              <a:rPr lang="en-US" sz="4800" dirty="0"/>
              <a:t>So many angels, it's you I see.</a:t>
            </a:r>
          </a:p>
          <a:p>
            <a:r>
              <a:rPr lang="en-US" sz="4800" dirty="0"/>
              <a:t>So many angels walking around.</a:t>
            </a:r>
          </a:p>
          <a:p>
            <a:r>
              <a:rPr lang="en-US" sz="4800" dirty="0"/>
              <a:t>So many angels,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some </a:t>
            </a:r>
            <a:r>
              <a:rPr lang="en-US" sz="4800" dirty="0"/>
              <a:t>lost, some found</a:t>
            </a:r>
            <a:r>
              <a:rPr lang="en-US" sz="4800" dirty="0" smtClean="0"/>
              <a:t>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17338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549" y="1410916"/>
            <a:ext cx="463029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So </a:t>
            </a:r>
            <a:r>
              <a:rPr lang="en-US" sz="4800" dirty="0"/>
              <a:t>many angels,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so </a:t>
            </a:r>
            <a:r>
              <a:rPr lang="en-US" sz="4800" dirty="0"/>
              <a:t>many angels.</a:t>
            </a:r>
          </a:p>
          <a:p>
            <a:r>
              <a:rPr lang="en-US" sz="4800" dirty="0"/>
              <a:t>So many angels,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all </a:t>
            </a:r>
            <a:r>
              <a:rPr lang="en-US" sz="4800" dirty="0"/>
              <a:t>around me.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61312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384" y="278819"/>
            <a:ext cx="9243787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So many blessings all around me.</a:t>
            </a:r>
          </a:p>
          <a:p>
            <a:r>
              <a:rPr lang="en-US" sz="4800" dirty="0"/>
              <a:t>So many blessings, that's all I see.</a:t>
            </a:r>
          </a:p>
          <a:p>
            <a:r>
              <a:rPr lang="en-US" sz="4800" dirty="0"/>
              <a:t>So many blessings,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blessings </a:t>
            </a:r>
            <a:r>
              <a:rPr lang="en-US" sz="4800" dirty="0"/>
              <a:t>abound.</a:t>
            </a:r>
          </a:p>
          <a:p>
            <a:r>
              <a:rPr lang="en-US" sz="4800" dirty="0"/>
              <a:t>So many blessings,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some </a:t>
            </a:r>
            <a:r>
              <a:rPr lang="en-US" sz="4800" dirty="0"/>
              <a:t>lost, some found.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8179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3123" y="371415"/>
            <a:ext cx="748784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 many blessings, </a:t>
            </a:r>
          </a:p>
          <a:p>
            <a:r>
              <a:rPr lang="en-US" sz="4800" dirty="0"/>
              <a:t>	so many blessings.</a:t>
            </a:r>
          </a:p>
          <a:p>
            <a:r>
              <a:rPr lang="en-US" sz="4800" dirty="0"/>
              <a:t>So many blessings,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all </a:t>
            </a:r>
            <a:r>
              <a:rPr lang="en-US" sz="4800" dirty="0"/>
              <a:t>around me</a:t>
            </a:r>
            <a:r>
              <a:rPr lang="en-US" sz="4800" dirty="0" smtClean="0"/>
              <a:t>.</a:t>
            </a:r>
          </a:p>
          <a:p>
            <a:endParaRPr lang="en-US" sz="4800" dirty="0"/>
          </a:p>
          <a:p>
            <a:r>
              <a:rPr lang="en-US" sz="4800" dirty="0"/>
              <a:t>So many blessings,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some </a:t>
            </a:r>
            <a:r>
              <a:rPr lang="en-US" sz="4800" dirty="0"/>
              <a:t>lost, some found.</a:t>
            </a:r>
            <a:endParaRPr lang="en-US" sz="4800" dirty="0"/>
          </a:p>
          <a:p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8258941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69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2015-07-19T09:16:50Z</dcterms:created>
  <dcterms:modified xsi:type="dcterms:W3CDTF">2015-07-19T09:23:09Z</dcterms:modified>
</cp:coreProperties>
</file>