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74367"/>
            <a:ext cx="91440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/>
              <a:t>Spirit Is in This Place</a:t>
            </a:r>
          </a:p>
          <a:p>
            <a:pPr algn="ctr"/>
            <a:r>
              <a:rPr lang="en-US" sz="4800" dirty="0"/>
              <a:t>By Denise Rosier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0" y="4627351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Copyright © 2013 Denise Rosier </a:t>
            </a:r>
          </a:p>
          <a:p>
            <a:pPr algn="ctr"/>
            <a:r>
              <a:rPr lang="en-US" sz="1400" dirty="0"/>
              <a:t>All Rights Reserved, except that rearrangement for personal use is permitted </a:t>
            </a:r>
          </a:p>
          <a:p>
            <a:pPr algn="ctr"/>
            <a:r>
              <a:rPr lang="en-US" sz="1400" dirty="0"/>
              <a:t>International Copyright Secured.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44731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3250" y="343959"/>
            <a:ext cx="67302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We have come together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as </a:t>
            </a:r>
            <a:r>
              <a:rPr lang="en-US" sz="4800" dirty="0"/>
              <a:t>a family. </a:t>
            </a:r>
          </a:p>
          <a:p>
            <a:r>
              <a:rPr lang="en-US" sz="4800" dirty="0"/>
              <a:t>We have come here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as </a:t>
            </a:r>
            <a:r>
              <a:rPr lang="en-US" sz="4800" dirty="0"/>
              <a:t>we are. </a:t>
            </a:r>
          </a:p>
          <a:p>
            <a:r>
              <a:rPr lang="en-US" sz="4800" dirty="0"/>
              <a:t>We have come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with </a:t>
            </a:r>
            <a:r>
              <a:rPr lang="en-US" sz="4800" dirty="0"/>
              <a:t>arms wide open. </a:t>
            </a:r>
          </a:p>
          <a:p>
            <a:r>
              <a:rPr lang="en-US" sz="4800" dirty="0"/>
              <a:t>We have gathered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here </a:t>
            </a:r>
            <a:r>
              <a:rPr lang="en-US" sz="4800" dirty="0"/>
              <a:t>in love.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49273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5571" y="1360909"/>
            <a:ext cx="75182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[Spirit </a:t>
            </a:r>
            <a:r>
              <a:rPr lang="en-US" sz="4800" dirty="0"/>
              <a:t>is in this,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spirit </a:t>
            </a:r>
            <a:r>
              <a:rPr lang="en-US" sz="4800" dirty="0"/>
              <a:t>is in this place. </a:t>
            </a:r>
            <a:r>
              <a:rPr lang="en-US" sz="4800" dirty="0" smtClean="0"/>
              <a:t>] 3x</a:t>
            </a:r>
            <a:endParaRPr lang="en-US" sz="4800" dirty="0"/>
          </a:p>
          <a:p>
            <a:r>
              <a:rPr lang="en-US" sz="4800" dirty="0" smtClean="0"/>
              <a:t>Raise </a:t>
            </a:r>
            <a:r>
              <a:rPr lang="en-US" sz="4800" dirty="0"/>
              <a:t>the roof with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shouts </a:t>
            </a:r>
            <a:r>
              <a:rPr lang="en-US" sz="4800" dirty="0"/>
              <a:t>of praise,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spirit's </a:t>
            </a:r>
            <a:r>
              <a:rPr lang="en-US" sz="4800" dirty="0"/>
              <a:t>in this place.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64121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30380" y="1215405"/>
            <a:ext cx="80188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We sing in celebration. </a:t>
            </a:r>
          </a:p>
          <a:p>
            <a:r>
              <a:rPr lang="en-US" sz="4800" dirty="0"/>
              <a:t>We sing with words of prayer. </a:t>
            </a:r>
          </a:p>
          <a:p>
            <a:r>
              <a:rPr lang="en-US" sz="4800" dirty="0"/>
              <a:t>We affirm all life as sacred. </a:t>
            </a:r>
          </a:p>
          <a:p>
            <a:r>
              <a:rPr lang="en-US" sz="4800" dirty="0"/>
              <a:t>We declare </a:t>
            </a:r>
            <a:r>
              <a:rPr lang="en-US" sz="4800" dirty="0" smtClean="0"/>
              <a:t>that </a:t>
            </a:r>
            <a:r>
              <a:rPr lang="en-US" sz="4800" dirty="0"/>
              <a:t>peace is </a:t>
            </a:r>
            <a:r>
              <a:rPr lang="en-US" sz="4800" dirty="0" smtClean="0"/>
              <a:t>here.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64121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5571" y="1377567"/>
            <a:ext cx="751821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[Spirit </a:t>
            </a:r>
            <a:r>
              <a:rPr lang="en-US" sz="4800" dirty="0"/>
              <a:t>is in this,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spirit </a:t>
            </a:r>
            <a:r>
              <a:rPr lang="en-US" sz="4800" dirty="0"/>
              <a:t>is in this place. </a:t>
            </a:r>
            <a:r>
              <a:rPr lang="en-US" sz="4800" dirty="0" smtClean="0"/>
              <a:t>] 3x</a:t>
            </a:r>
            <a:endParaRPr lang="en-US" sz="4800" dirty="0"/>
          </a:p>
          <a:p>
            <a:endParaRPr lang="en-US" sz="900" dirty="0"/>
          </a:p>
          <a:p>
            <a:r>
              <a:rPr lang="en-US" sz="4800" dirty="0" smtClean="0"/>
              <a:t>Raise </a:t>
            </a:r>
            <a:r>
              <a:rPr lang="en-US" sz="4800" dirty="0"/>
              <a:t>the roof with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shouts </a:t>
            </a:r>
            <a:r>
              <a:rPr lang="en-US" sz="4800" dirty="0"/>
              <a:t>of praise,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spirit's </a:t>
            </a:r>
            <a:r>
              <a:rPr lang="en-US" sz="4800" dirty="0"/>
              <a:t>in this place.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171442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395</TotalTime>
  <Words>71</Words>
  <Application>Microsoft Macintosh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2015-12-22T14:29:52Z</dcterms:created>
  <dcterms:modified xsi:type="dcterms:W3CDTF">2015-12-22T21:05:30Z</dcterms:modified>
</cp:coreProperties>
</file>