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CCC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1839384"/>
            <a:ext cx="9144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 smtClean="0">
                <a:latin typeface="+mj-lt"/>
              </a:rPr>
              <a:t>Spirit Is Joy</a:t>
            </a:r>
          </a:p>
          <a:p>
            <a:pPr algn="ctr"/>
            <a:r>
              <a:rPr lang="en-US" sz="4800" dirty="0" smtClean="0">
                <a:latin typeface="+mj-lt"/>
              </a:rPr>
              <a:t>By Rev. Blair Tabor</a:t>
            </a:r>
            <a:endParaRPr lang="en-US" sz="48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" y="533148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©1986 Blair Tabor</a:t>
            </a:r>
          </a:p>
        </p:txBody>
      </p:sp>
    </p:spTree>
    <p:extLst>
      <p:ext uri="{BB962C8B-B14F-4D97-AF65-F5344CB8AC3E}">
        <p14:creationId xmlns:p14="http://schemas.microsoft.com/office/powerpoint/2010/main" val="4128638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CCC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196870"/>
            <a:ext cx="86106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+mj-lt"/>
              </a:rPr>
              <a:t>Spirit it is joy! Oh, holy joy. </a:t>
            </a:r>
          </a:p>
          <a:p>
            <a:r>
              <a:rPr lang="en-US" sz="4400" dirty="0" smtClean="0">
                <a:latin typeface="+mj-lt"/>
              </a:rPr>
              <a:t>Spirit is joy! Oh, holy joy. </a:t>
            </a:r>
          </a:p>
          <a:p>
            <a:r>
              <a:rPr lang="en-US" sz="4400" dirty="0" smtClean="0">
                <a:latin typeface="+mj-lt"/>
              </a:rPr>
              <a:t>Spirit is joy! Oh, holy joy. </a:t>
            </a:r>
          </a:p>
          <a:p>
            <a:r>
              <a:rPr lang="en-US" sz="4400" dirty="0" smtClean="0">
                <a:latin typeface="+mj-lt"/>
              </a:rPr>
              <a:t>Let your light blaze through.</a:t>
            </a:r>
            <a:br>
              <a:rPr lang="en-US" sz="4400" dirty="0" smtClean="0">
                <a:latin typeface="+mj-lt"/>
              </a:rPr>
            </a:br>
            <a:endParaRPr lang="en-US" sz="4400" dirty="0" smtClean="0">
              <a:latin typeface="+mj-lt"/>
            </a:endParaRPr>
          </a:p>
          <a:p>
            <a:r>
              <a:rPr lang="en-US" sz="4400" dirty="0" smtClean="0">
                <a:latin typeface="+mj-lt"/>
              </a:rPr>
              <a:t>Spirit is joy! Oh, holy joy </a:t>
            </a:r>
          </a:p>
          <a:p>
            <a:r>
              <a:rPr lang="en-US" sz="4400" dirty="0" smtClean="0">
                <a:latin typeface="+mj-lt"/>
              </a:rPr>
              <a:t>Springs from my soul to you! </a:t>
            </a:r>
            <a:endParaRPr lang="en-US" sz="4400" dirty="0" smtClean="0">
              <a:latin typeface="+mj-lt"/>
            </a:endParaRPr>
          </a:p>
          <a:p>
            <a:r>
              <a:rPr lang="en-US" sz="4400" dirty="0" smtClean="0">
                <a:latin typeface="+mj-lt"/>
              </a:rPr>
              <a:t>Catch </a:t>
            </a:r>
            <a:r>
              <a:rPr lang="en-US" sz="4400" dirty="0" smtClean="0">
                <a:latin typeface="+mj-lt"/>
              </a:rPr>
              <a:t>on fire with the zeal of God. Oh, let your light blaze through.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7323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CCC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83641" y="495970"/>
            <a:ext cx="8060230" cy="5755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+mj-lt"/>
              </a:rPr>
              <a:t>Let your image reflect the truth </a:t>
            </a:r>
            <a:endParaRPr lang="en-US" sz="4400" dirty="0" smtClean="0">
              <a:latin typeface="+mj-lt"/>
            </a:endParaRPr>
          </a:p>
          <a:p>
            <a:r>
              <a:rPr lang="en-US" sz="4400" dirty="0" smtClean="0">
                <a:latin typeface="+mj-lt"/>
              </a:rPr>
              <a:t>That </a:t>
            </a:r>
            <a:r>
              <a:rPr lang="en-US" sz="4400" dirty="0" smtClean="0">
                <a:latin typeface="+mj-lt"/>
              </a:rPr>
              <a:t>you are God's own child. </a:t>
            </a:r>
            <a:endParaRPr lang="en-US" sz="4400" dirty="0" smtClean="0">
              <a:latin typeface="+mj-lt"/>
            </a:endParaRPr>
          </a:p>
          <a:p>
            <a:r>
              <a:rPr lang="en-US" sz="4400" dirty="0" smtClean="0">
                <a:latin typeface="+mj-lt"/>
              </a:rPr>
              <a:t>Shout </a:t>
            </a:r>
            <a:r>
              <a:rPr lang="en-US" sz="4400" dirty="0" smtClean="0">
                <a:latin typeface="+mj-lt"/>
              </a:rPr>
              <a:t>about the light within: </a:t>
            </a:r>
          </a:p>
          <a:p>
            <a:r>
              <a:rPr lang="en-US" sz="4400" dirty="0" smtClean="0">
                <a:latin typeface="+mj-lt"/>
              </a:rPr>
              <a:t>Holy, pure and undefiled.</a:t>
            </a:r>
            <a:br>
              <a:rPr lang="en-US" sz="4400" dirty="0" smtClean="0">
                <a:latin typeface="+mj-lt"/>
              </a:rPr>
            </a:br>
            <a:r>
              <a:rPr lang="en-US" sz="1600" dirty="0" smtClean="0">
                <a:latin typeface="+mj-lt"/>
              </a:rPr>
              <a:t/>
            </a:r>
            <a:br>
              <a:rPr lang="en-US" sz="1600" dirty="0" smtClean="0">
                <a:latin typeface="+mj-lt"/>
              </a:rPr>
            </a:br>
            <a:r>
              <a:rPr lang="en-US" sz="4400" dirty="0" smtClean="0">
                <a:latin typeface="+mj-lt"/>
              </a:rPr>
              <a:t>Spirit is joy! Oh, holy joy </a:t>
            </a:r>
          </a:p>
          <a:p>
            <a:r>
              <a:rPr lang="en-US" sz="4400" dirty="0" smtClean="0">
                <a:latin typeface="+mj-lt"/>
              </a:rPr>
              <a:t>Springs from my soul to you! </a:t>
            </a:r>
            <a:endParaRPr lang="en-US" sz="4400" dirty="0" smtClean="0">
              <a:latin typeface="+mj-lt"/>
            </a:endParaRPr>
          </a:p>
          <a:p>
            <a:r>
              <a:rPr lang="en-US" sz="4400" dirty="0" smtClean="0">
                <a:latin typeface="+mj-lt"/>
              </a:rPr>
              <a:t>Catch </a:t>
            </a:r>
            <a:r>
              <a:rPr lang="en-US" sz="4400" dirty="0" smtClean="0">
                <a:latin typeface="+mj-lt"/>
              </a:rPr>
              <a:t>on fire with the zeal of God. Oh, let your light blaze through.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6720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CCC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43994" y="1371600"/>
            <a:ext cx="8232018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+mj-lt"/>
              </a:rPr>
              <a:t>Dance and sing </a:t>
            </a:r>
            <a:endParaRPr lang="en-US" sz="4400" dirty="0" smtClean="0">
              <a:latin typeface="+mj-lt"/>
            </a:endParaRPr>
          </a:p>
          <a:p>
            <a:r>
              <a:rPr lang="en-US" sz="4400" dirty="0">
                <a:latin typeface="+mj-lt"/>
              </a:rPr>
              <a:t>	</a:t>
            </a:r>
            <a:r>
              <a:rPr lang="en-US" sz="4400" dirty="0" smtClean="0">
                <a:latin typeface="+mj-lt"/>
              </a:rPr>
              <a:t>Yes</a:t>
            </a:r>
            <a:r>
              <a:rPr lang="en-US" sz="4400" dirty="0" smtClean="0">
                <a:latin typeface="+mj-lt"/>
              </a:rPr>
              <a:t>, laugh and shout! </a:t>
            </a:r>
          </a:p>
          <a:p>
            <a:r>
              <a:rPr lang="en-US" sz="4400" dirty="0" smtClean="0">
                <a:latin typeface="+mj-lt"/>
              </a:rPr>
              <a:t>Creation gives you the cue. </a:t>
            </a:r>
          </a:p>
          <a:p>
            <a:r>
              <a:rPr lang="en-US" sz="4400" dirty="0" smtClean="0">
                <a:latin typeface="+mj-lt"/>
              </a:rPr>
              <a:t>You say that your God is love, </a:t>
            </a:r>
          </a:p>
          <a:p>
            <a:r>
              <a:rPr lang="en-US" sz="4400" dirty="0" smtClean="0">
                <a:latin typeface="+mj-lt"/>
              </a:rPr>
              <a:t>Well its time to live like its true!</a:t>
            </a:r>
          </a:p>
          <a:p>
            <a:endParaRPr lang="en-US" sz="4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0876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CCC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360724"/>
            <a:ext cx="8610600" cy="5940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/>
              <a:t>Spirit is joy! Oh, holy joy </a:t>
            </a:r>
          </a:p>
          <a:p>
            <a:r>
              <a:rPr lang="en-US" sz="4400" dirty="0"/>
              <a:t>Springs from my soul to you! </a:t>
            </a:r>
          </a:p>
          <a:p>
            <a:r>
              <a:rPr lang="en-US" sz="4400" dirty="0"/>
              <a:t>Catch on fire with the zeal of God. Oh, let your light blaze through.</a:t>
            </a:r>
          </a:p>
          <a:p>
            <a:endParaRPr lang="en-US" sz="2000" dirty="0" smtClean="0">
              <a:latin typeface="+mj-lt"/>
            </a:endParaRPr>
          </a:p>
          <a:p>
            <a:r>
              <a:rPr lang="en-US" sz="4400" dirty="0" smtClean="0">
                <a:latin typeface="+mj-lt"/>
              </a:rPr>
              <a:t>Spirit </a:t>
            </a:r>
            <a:r>
              <a:rPr lang="en-US" sz="4400" dirty="0" smtClean="0">
                <a:latin typeface="+mj-lt"/>
              </a:rPr>
              <a:t>is joy! Oh, holy joy </a:t>
            </a:r>
          </a:p>
          <a:p>
            <a:r>
              <a:rPr lang="en-US" sz="4400" dirty="0" smtClean="0">
                <a:latin typeface="+mj-lt"/>
              </a:rPr>
              <a:t>Springs from my soul to you! </a:t>
            </a:r>
            <a:endParaRPr lang="en-US" sz="4400" dirty="0" smtClean="0">
              <a:latin typeface="+mj-lt"/>
            </a:endParaRPr>
          </a:p>
          <a:p>
            <a:r>
              <a:rPr lang="en-US" sz="4400" dirty="0" smtClean="0">
                <a:latin typeface="+mj-lt"/>
              </a:rPr>
              <a:t>Catch </a:t>
            </a:r>
            <a:r>
              <a:rPr lang="en-US" sz="4400" dirty="0" smtClean="0">
                <a:latin typeface="+mj-lt"/>
              </a:rPr>
              <a:t>on fire with the zeal of God. Oh, let your light blaze through.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3863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9</TotalTime>
  <Words>138</Words>
  <Application>Microsoft Macintosh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3</cp:revision>
  <dcterms:created xsi:type="dcterms:W3CDTF">2015-07-15T12:10:49Z</dcterms:created>
  <dcterms:modified xsi:type="dcterms:W3CDTF">2015-07-16T08:54:39Z</dcterms:modified>
</cp:coreProperties>
</file>