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4065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/>
              <a:t>Spirit Loves To Dance</a:t>
            </a:r>
          </a:p>
          <a:p>
            <a:pPr algn="ctr"/>
            <a:endParaRPr lang="en-US" sz="6000" dirty="0" smtClean="0"/>
          </a:p>
          <a:p>
            <a:pPr algn="ctr"/>
            <a:endParaRPr lang="en-US" sz="6000" dirty="0"/>
          </a:p>
          <a:p>
            <a:pPr algn="ctr"/>
            <a:r>
              <a:rPr lang="en-US" sz="6000" dirty="0" smtClean="0"/>
              <a:t>By Jan </a:t>
            </a:r>
            <a:r>
              <a:rPr lang="en-US" sz="6000" dirty="0"/>
              <a:t>Garrett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9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3138" y="309578"/>
            <a:ext cx="647690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latin typeface="Georgia"/>
                <a:cs typeface="Georgia"/>
              </a:rPr>
              <a:t>(Call and response)</a:t>
            </a:r>
          </a:p>
          <a:p>
            <a:endParaRPr lang="en-US" sz="700" dirty="0"/>
          </a:p>
          <a:p>
            <a:r>
              <a:rPr lang="en-US" sz="4800" dirty="0" smtClean="0"/>
              <a:t>Eyes </a:t>
            </a:r>
            <a:r>
              <a:rPr lang="en-US" sz="4800" dirty="0"/>
              <a:t>shine </a:t>
            </a:r>
            <a:r>
              <a:rPr lang="en-US" sz="4800" i="1" dirty="0" smtClean="0"/>
              <a:t>Eyes shine </a:t>
            </a:r>
            <a:endParaRPr lang="en-US" sz="4800" i="1" dirty="0"/>
          </a:p>
          <a:p>
            <a:r>
              <a:rPr lang="en-US" sz="4800" dirty="0"/>
              <a:t>Feet dance </a:t>
            </a:r>
            <a:r>
              <a:rPr lang="en-US" sz="4800" i="1" dirty="0" smtClean="0"/>
              <a:t>Feet dance </a:t>
            </a:r>
            <a:endParaRPr lang="en-US" sz="4800" i="1" dirty="0"/>
          </a:p>
          <a:p>
            <a:r>
              <a:rPr lang="en-US" sz="4800" dirty="0"/>
              <a:t>Hearts sing </a:t>
            </a:r>
            <a:r>
              <a:rPr lang="en-US" sz="4800" i="1" dirty="0" smtClean="0"/>
              <a:t>Hearts sing </a:t>
            </a:r>
            <a:endParaRPr lang="en-US" sz="4800" i="1" dirty="0"/>
          </a:p>
          <a:p>
            <a:r>
              <a:rPr lang="en-US" sz="4800" dirty="0"/>
              <a:t>When given a chance </a:t>
            </a:r>
            <a:endParaRPr lang="en-US" sz="4800" dirty="0" smtClean="0"/>
          </a:p>
          <a:p>
            <a:r>
              <a:rPr lang="en-US" sz="4800" i="1" dirty="0"/>
              <a:t>	</a:t>
            </a:r>
            <a:r>
              <a:rPr lang="en-US" sz="4800" i="1" dirty="0" smtClean="0"/>
              <a:t>When </a:t>
            </a:r>
            <a:r>
              <a:rPr lang="en-US" sz="4800" i="1" dirty="0"/>
              <a:t>given a </a:t>
            </a:r>
            <a:r>
              <a:rPr lang="en-US" sz="4800" i="1" dirty="0" smtClean="0"/>
              <a:t>chance </a:t>
            </a:r>
            <a:endParaRPr lang="en-US" sz="4800" i="1" dirty="0"/>
          </a:p>
        </p:txBody>
      </p:sp>
      <p:sp>
        <p:nvSpPr>
          <p:cNvPr id="5" name="Rectangle 4"/>
          <p:cNvSpPr/>
          <p:nvPr/>
        </p:nvSpPr>
        <p:spPr>
          <a:xfrm>
            <a:off x="823750" y="4989213"/>
            <a:ext cx="633689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i="1" dirty="0" smtClean="0">
                <a:latin typeface="Georgia"/>
                <a:cs typeface="Georgia"/>
              </a:rPr>
              <a:t>(All together)</a:t>
            </a:r>
          </a:p>
          <a:p>
            <a:r>
              <a:rPr lang="en-US" sz="4800" dirty="0" smtClean="0"/>
              <a:t>[Spirit </a:t>
            </a:r>
            <a:r>
              <a:rPr lang="en-US" sz="4800" dirty="0"/>
              <a:t>loves to </a:t>
            </a:r>
            <a:r>
              <a:rPr lang="en-US" sz="4800" dirty="0" smtClean="0"/>
              <a:t>dance] 4x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287422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16</TotalTime>
  <Words>39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2016-06-16T22:20:09Z</dcterms:created>
  <dcterms:modified xsi:type="dcterms:W3CDTF">2016-06-16T22:36:39Z</dcterms:modified>
</cp:coreProperties>
</file>