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6" y="-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10/5/15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3774" y="3059568"/>
            <a:ext cx="792548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By Lois </a:t>
            </a:r>
            <a:r>
              <a:rPr lang="en-US" sz="4400" dirty="0" smtClean="0"/>
              <a:t>J </a:t>
            </a:r>
            <a:r>
              <a:rPr lang="en-US" sz="4400" dirty="0" err="1"/>
              <a:t>Henrickson</a:t>
            </a:r>
            <a:r>
              <a:rPr lang="en-US" sz="4400" dirty="0"/>
              <a:t> </a:t>
            </a:r>
            <a:endParaRPr lang="en-US" sz="4400" dirty="0" smtClean="0"/>
          </a:p>
          <a:p>
            <a:pPr algn="ctr"/>
            <a:r>
              <a:rPr lang="en-US" sz="5400" dirty="0" smtClean="0"/>
              <a:t>(</a:t>
            </a:r>
            <a:r>
              <a:rPr lang="en-US" sz="5400" dirty="0" err="1"/>
              <a:t>Lytingale</a:t>
            </a:r>
            <a:r>
              <a:rPr lang="en-US" sz="5400" dirty="0"/>
              <a:t>)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863924" y="665822"/>
            <a:ext cx="60884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 smtClean="0"/>
              <a:t>Spirit Use Me</a:t>
            </a:r>
            <a:endParaRPr lang="en-US" sz="6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89233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©2014 Lois J. </a:t>
            </a:r>
            <a:r>
              <a:rPr lang="en-US" sz="2400" dirty="0" err="1"/>
              <a:t>Henrickson</a:t>
            </a:r>
            <a:r>
              <a:rPr lang="en-US" sz="2400" dirty="0"/>
              <a:t> (</a:t>
            </a:r>
            <a:r>
              <a:rPr lang="en-US" sz="2400" dirty="0" err="1"/>
              <a:t>Lytingale</a:t>
            </a:r>
            <a:r>
              <a:rPr lang="en-US" sz="2400" dirty="0"/>
              <a:t>) </a:t>
            </a:r>
            <a:r>
              <a:rPr lang="en-US" sz="2400" dirty="0" err="1"/>
              <a:t>www.lytingale.net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772467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Spirit, use me,</a:t>
            </a:r>
          </a:p>
          <a:p>
            <a:r>
              <a:rPr lang="en-US" sz="4800" dirty="0"/>
              <a:t>I am willing to go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where </a:t>
            </a:r>
            <a:r>
              <a:rPr lang="en-US" sz="4800" dirty="0"/>
              <a:t>You lead.</a:t>
            </a:r>
          </a:p>
          <a:p>
            <a:r>
              <a:rPr lang="en-US" sz="4800" dirty="0"/>
              <a:t>Take my hands,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heart is open wide.</a:t>
            </a:r>
          </a:p>
          <a:p>
            <a:r>
              <a:rPr lang="en-US" sz="4800" dirty="0"/>
              <a:t>Oh, Spirit, use me, use me.  </a:t>
            </a:r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14</TotalTime>
  <Words>30</Words>
  <Application>Microsoft Macintosh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7</cp:revision>
  <dcterms:created xsi:type="dcterms:W3CDTF">2015-09-11T09:29:44Z</dcterms:created>
  <dcterms:modified xsi:type="dcterms:W3CDTF">2015-10-05T23:37:37Z</dcterms:modified>
</cp:coreProperties>
</file>