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12/22/15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159781"/>
            <a:ext cx="9144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Spirit’s Hymn</a:t>
            </a:r>
          </a:p>
          <a:p>
            <a:pPr algn="ctr"/>
            <a:r>
              <a:rPr lang="en-US" sz="4800" dirty="0"/>
              <a:t>by Denise Rosier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0" y="464716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Copyright © 2013 Denise Rosier </a:t>
            </a:r>
          </a:p>
        </p:txBody>
      </p:sp>
    </p:spTree>
    <p:extLst>
      <p:ext uri="{BB962C8B-B14F-4D97-AF65-F5344CB8AC3E}">
        <p14:creationId xmlns:p14="http://schemas.microsoft.com/office/powerpoint/2010/main" val="164473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83250" y="343959"/>
            <a:ext cx="67302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In Spirit’s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life is found,</a:t>
            </a:r>
          </a:p>
          <a:p>
            <a:r>
              <a:rPr lang="en-US" sz="4800" dirty="0"/>
              <a:t>My breath, my light, </a:t>
            </a:r>
          </a:p>
          <a:p>
            <a:r>
              <a:rPr lang="en-US" sz="4800" dirty="0"/>
              <a:t>	my strength, my all.</a:t>
            </a:r>
          </a:p>
          <a:p>
            <a:r>
              <a:rPr lang="en-US" sz="4800" dirty="0"/>
              <a:t>In perfect peace,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on </a:t>
            </a:r>
            <a:r>
              <a:rPr lang="en-US" sz="4800" dirty="0"/>
              <a:t>solid ground, </a:t>
            </a:r>
          </a:p>
          <a:p>
            <a:r>
              <a:rPr lang="en-US" sz="4800" dirty="0"/>
              <a:t>I walk this world, </a:t>
            </a:r>
          </a:p>
          <a:p>
            <a:r>
              <a:rPr lang="en-US" sz="4800" dirty="0"/>
              <a:t>	unharmed, unbound.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4927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6002" y="378215"/>
            <a:ext cx="751821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Though tears draw near, </a:t>
            </a:r>
          </a:p>
          <a:p>
            <a:r>
              <a:rPr lang="en-US" sz="4800" dirty="0"/>
              <a:t>	I’m never far</a:t>
            </a:r>
          </a:p>
          <a:p>
            <a:r>
              <a:rPr lang="en-US" sz="4800" dirty="0"/>
              <a:t>From Spirit’s mind, </a:t>
            </a:r>
          </a:p>
          <a:p>
            <a:r>
              <a:rPr lang="en-US" sz="4800" dirty="0"/>
              <a:t>	from Spirit’s heart,</a:t>
            </a:r>
          </a:p>
          <a:p>
            <a:r>
              <a:rPr lang="en-US" sz="4800" dirty="0"/>
              <a:t>My comforter,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mighty </a:t>
            </a:r>
            <a:r>
              <a:rPr lang="en-US" sz="4800" dirty="0" err="1"/>
              <a:t>tow’r</a:t>
            </a:r>
            <a:r>
              <a:rPr lang="en-US" sz="4800" dirty="0"/>
              <a:t>.</a:t>
            </a:r>
          </a:p>
          <a:p>
            <a:r>
              <a:rPr lang="en-US" sz="4800" dirty="0"/>
              <a:t>In Spirit’s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life is found.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6412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1409" y="510832"/>
            <a:ext cx="73420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In Spirit’s eyes I am whole,</a:t>
            </a:r>
          </a:p>
          <a:p>
            <a:r>
              <a:rPr lang="en-US" sz="4800" dirty="0"/>
              <a:t>In flesh and bone, </a:t>
            </a:r>
          </a:p>
          <a:p>
            <a:r>
              <a:rPr lang="en-US" sz="4800" dirty="0"/>
              <a:t>	in mind and soul.</a:t>
            </a:r>
          </a:p>
          <a:p>
            <a:r>
              <a:rPr lang="en-US" sz="4800" dirty="0"/>
              <a:t>Unblemished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in </a:t>
            </a:r>
            <a:r>
              <a:rPr lang="en-US" sz="4800" dirty="0"/>
              <a:t>sweet holy light, </a:t>
            </a:r>
          </a:p>
          <a:p>
            <a:r>
              <a:rPr lang="en-US" sz="4800" dirty="0"/>
              <a:t>I am God’s and God is mine.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52115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8921" y="515391"/>
            <a:ext cx="80002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There is no force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that </a:t>
            </a:r>
            <a:r>
              <a:rPr lang="en-US" sz="4800" dirty="0"/>
              <a:t>can divide</a:t>
            </a:r>
          </a:p>
          <a:p>
            <a:r>
              <a:rPr lang="en-US" sz="4800" dirty="0"/>
              <a:t>The bond between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God and I.</a:t>
            </a:r>
          </a:p>
          <a:p>
            <a:r>
              <a:rPr lang="en-US" sz="4800" dirty="0"/>
              <a:t>I wear this birthright </a:t>
            </a:r>
          </a:p>
          <a:p>
            <a:r>
              <a:rPr lang="en-US" sz="4800" dirty="0"/>
              <a:t>	like a crown.</a:t>
            </a:r>
          </a:p>
          <a:p>
            <a:r>
              <a:rPr lang="en-US" sz="4800" dirty="0"/>
              <a:t>In Spirit’s love my life is found.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3295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058" y="1414649"/>
            <a:ext cx="6702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[Alleluia</a:t>
            </a:r>
            <a:r>
              <a:rPr lang="en-US" sz="4800" dirty="0"/>
              <a:t>, alleluia</a:t>
            </a:r>
            <a:r>
              <a:rPr lang="en-US" sz="4800" dirty="0" smtClean="0"/>
              <a:t>.] 2x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87277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2571" y="965096"/>
            <a:ext cx="81671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In Spirit’s world I stand amazed</a:t>
            </a:r>
          </a:p>
          <a:p>
            <a:r>
              <a:rPr lang="en-US" sz="4800" dirty="0"/>
              <a:t>At what almighty </a:t>
            </a:r>
            <a:r>
              <a:rPr lang="en-US" sz="4800" dirty="0" err="1"/>
              <a:t>pow’r</a:t>
            </a:r>
            <a:r>
              <a:rPr lang="en-US" sz="4800" dirty="0"/>
              <a:t> creates.</a:t>
            </a:r>
          </a:p>
          <a:p>
            <a:r>
              <a:rPr lang="en-US" sz="4800" dirty="0"/>
              <a:t>In </a:t>
            </a:r>
            <a:r>
              <a:rPr lang="en-US" sz="4800" dirty="0" err="1"/>
              <a:t>ev’ry</a:t>
            </a:r>
            <a:r>
              <a:rPr lang="en-US" sz="4800" dirty="0"/>
              <a:t> hue and </a:t>
            </a:r>
            <a:r>
              <a:rPr lang="en-US" sz="4800" dirty="0" err="1"/>
              <a:t>ev’ry</a:t>
            </a:r>
            <a:r>
              <a:rPr lang="en-US" sz="4800" dirty="0"/>
              <a:t> sign, </a:t>
            </a:r>
          </a:p>
          <a:p>
            <a:r>
              <a:rPr lang="en-US" sz="4800" dirty="0"/>
              <a:t>And so it is, and so am I.</a:t>
            </a:r>
          </a:p>
        </p:txBody>
      </p:sp>
    </p:spTree>
    <p:extLst>
      <p:ext uri="{BB962C8B-B14F-4D97-AF65-F5344CB8AC3E}">
        <p14:creationId xmlns:p14="http://schemas.microsoft.com/office/powerpoint/2010/main" val="3167475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4245" y="700805"/>
            <a:ext cx="8194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I’ll chart my life upon the waves</a:t>
            </a:r>
          </a:p>
          <a:p>
            <a:r>
              <a:rPr lang="en-US" sz="4800" dirty="0"/>
              <a:t>Of miracles seen </a:t>
            </a:r>
            <a:r>
              <a:rPr lang="en-US" sz="4800" dirty="0" err="1"/>
              <a:t>ev’ry</a:t>
            </a:r>
            <a:r>
              <a:rPr lang="en-US" sz="4800" dirty="0"/>
              <a:t> day.</a:t>
            </a:r>
          </a:p>
          <a:p>
            <a:r>
              <a:rPr lang="en-US" sz="4800" dirty="0"/>
              <a:t>My ship will never run aground.</a:t>
            </a:r>
          </a:p>
          <a:p>
            <a:r>
              <a:rPr lang="en-US" sz="4800" dirty="0" smtClean="0"/>
              <a:t>[In </a:t>
            </a:r>
            <a:r>
              <a:rPr lang="en-US" sz="4800" dirty="0"/>
              <a:t>Spirit’s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life is found</a:t>
            </a:r>
            <a:r>
              <a:rPr lang="en-US" sz="4800" dirty="0" smtClean="0"/>
              <a:t>.] 2x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11817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8058" y="1414649"/>
            <a:ext cx="67024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/>
              <a:t>[Alleluia</a:t>
            </a:r>
            <a:r>
              <a:rPr lang="en-US" sz="4800" dirty="0"/>
              <a:t>, alleluia</a:t>
            </a:r>
            <a:r>
              <a:rPr lang="en-US" sz="4800" dirty="0" smtClean="0"/>
              <a:t>.] 4x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009547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737</TotalTime>
  <Words>101</Words>
  <Application>Microsoft Macintosh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4</cp:revision>
  <dcterms:created xsi:type="dcterms:W3CDTF">2015-12-22T14:29:52Z</dcterms:created>
  <dcterms:modified xsi:type="dcterms:W3CDTF">2015-12-23T02:47:21Z</dcterms:modified>
</cp:coreProperties>
</file>