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862931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6000" b="1" i="1" dirty="0"/>
              <a:t>Take the Gift That You Are</a:t>
            </a:r>
          </a:p>
          <a:p>
            <a:pPr algn="ctr"/>
            <a:endParaRPr lang="en-US" sz="4800" dirty="0"/>
          </a:p>
          <a:p>
            <a:pPr algn="ctr"/>
            <a:r>
              <a:rPr lang="en-US" sz="4800" dirty="0"/>
              <a:t>Jeanne </a:t>
            </a:r>
            <a:r>
              <a:rPr lang="en-US" sz="4800" dirty="0" err="1"/>
              <a:t>Loehnis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613037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© 2006 Jeanne </a:t>
            </a:r>
            <a:r>
              <a:rPr lang="en-US" sz="2400" dirty="0" err="1"/>
              <a:t>Loehnis</a:t>
            </a:r>
            <a:r>
              <a:rPr lang="en-US" sz="2400" dirty="0"/>
              <a:t>  Appleton, Wisconsin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7177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862" y="542234"/>
            <a:ext cx="829335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Every day in every way, </a:t>
            </a:r>
            <a:endParaRPr lang="en-US" sz="4000" dirty="0" smtClean="0"/>
          </a:p>
          <a:p>
            <a:r>
              <a:rPr lang="en-US" sz="4000" dirty="0"/>
              <a:t>	</a:t>
            </a:r>
            <a:r>
              <a:rPr lang="en-US" sz="4000" dirty="0" smtClean="0"/>
              <a:t>open </a:t>
            </a:r>
            <a:r>
              <a:rPr lang="en-US" sz="4000" dirty="0"/>
              <a:t>to the Love of God. </a:t>
            </a:r>
          </a:p>
          <a:p>
            <a:r>
              <a:rPr lang="en-US" sz="4000" dirty="0"/>
              <a:t>Every day in every way, </a:t>
            </a:r>
            <a:endParaRPr lang="en-US" sz="4000" dirty="0" smtClean="0"/>
          </a:p>
          <a:p>
            <a:r>
              <a:rPr lang="en-US" sz="4000" dirty="0"/>
              <a:t>	</a:t>
            </a:r>
            <a:r>
              <a:rPr lang="en-US" sz="4000" dirty="0" smtClean="0"/>
              <a:t>be </a:t>
            </a:r>
            <a:r>
              <a:rPr lang="en-US" sz="4000" dirty="0"/>
              <a:t>open to the Love of God! </a:t>
            </a:r>
          </a:p>
          <a:p>
            <a:r>
              <a:rPr lang="en-US" sz="4000" dirty="0"/>
              <a:t>God's Presence flowing within you; </a:t>
            </a:r>
          </a:p>
          <a:p>
            <a:r>
              <a:rPr lang="en-US" sz="4000" dirty="0"/>
              <a:t>God's Love which glows in your smile! </a:t>
            </a:r>
          </a:p>
          <a:p>
            <a:r>
              <a:rPr lang="en-US" sz="4000" dirty="0"/>
              <a:t>God's Presence one with your essence. </a:t>
            </a:r>
          </a:p>
          <a:p>
            <a:r>
              <a:rPr lang="en-US" sz="4000" dirty="0"/>
              <a:t>One with everything that you are! </a:t>
            </a:r>
            <a:endParaRPr lang="en-US" sz="4000" dirty="0" smtClean="0"/>
          </a:p>
          <a:p>
            <a:r>
              <a:rPr lang="en-US" sz="4000" dirty="0"/>
              <a:t>	</a:t>
            </a:r>
            <a:r>
              <a:rPr lang="en-US" sz="4000" dirty="0" smtClean="0"/>
              <a:t>And </a:t>
            </a:r>
            <a:r>
              <a:rPr lang="en-US" sz="4000" dirty="0"/>
              <a:t>I say: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5362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154" y="856685"/>
            <a:ext cx="8309487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And we say:</a:t>
            </a:r>
          </a:p>
          <a:p>
            <a:endParaRPr lang="en-US" dirty="0" smtClean="0"/>
          </a:p>
          <a:p>
            <a:r>
              <a:rPr lang="en-US" sz="4800" dirty="0" smtClean="0"/>
              <a:t>Take </a:t>
            </a:r>
            <a:r>
              <a:rPr lang="en-US" sz="4800" dirty="0"/>
              <a:t>the gift that you are in God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and </a:t>
            </a:r>
            <a:r>
              <a:rPr lang="en-US" sz="4800" dirty="0"/>
              <a:t>give it to your fellow man! </a:t>
            </a:r>
          </a:p>
          <a:p>
            <a:r>
              <a:rPr lang="en-US" sz="4800" dirty="0"/>
              <a:t>Take the gift that you are in God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and </a:t>
            </a:r>
            <a:r>
              <a:rPr lang="en-US" sz="4800" dirty="0"/>
              <a:t>give it to your fellow man! </a:t>
            </a:r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253428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320" y="500880"/>
            <a:ext cx="862577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Every day in every way, </a:t>
            </a:r>
            <a:endParaRPr lang="en-US" sz="4000" dirty="0" smtClean="0"/>
          </a:p>
          <a:p>
            <a:r>
              <a:rPr lang="en-US" sz="4000" dirty="0"/>
              <a:t>	</a:t>
            </a:r>
            <a:r>
              <a:rPr lang="en-US" sz="4000" dirty="0" smtClean="0"/>
              <a:t>show </a:t>
            </a:r>
            <a:r>
              <a:rPr lang="en-US" sz="4000" dirty="0"/>
              <a:t>the world the love in your heart. </a:t>
            </a:r>
          </a:p>
          <a:p>
            <a:r>
              <a:rPr lang="en-US" sz="4000" dirty="0"/>
              <a:t>Every day in every way, </a:t>
            </a:r>
            <a:endParaRPr lang="en-US" sz="4000" dirty="0" smtClean="0"/>
          </a:p>
          <a:p>
            <a:r>
              <a:rPr lang="en-US" sz="4000" dirty="0"/>
              <a:t>	</a:t>
            </a:r>
            <a:r>
              <a:rPr lang="en-US" sz="4000" dirty="0" smtClean="0"/>
              <a:t>show </a:t>
            </a:r>
            <a:r>
              <a:rPr lang="en-US" sz="4000" dirty="0"/>
              <a:t>the world your loving heart! </a:t>
            </a:r>
          </a:p>
          <a:p>
            <a:r>
              <a:rPr lang="en-US" sz="4000" dirty="0"/>
              <a:t>God's Love is guiding your life now. </a:t>
            </a:r>
            <a:endParaRPr lang="en-US" sz="4000" dirty="0" smtClean="0"/>
          </a:p>
          <a:p>
            <a:r>
              <a:rPr lang="en-US" sz="4000" dirty="0"/>
              <a:t>	</a:t>
            </a:r>
            <a:r>
              <a:rPr lang="en-US" sz="4000" dirty="0" smtClean="0"/>
              <a:t>God's </a:t>
            </a:r>
            <a:r>
              <a:rPr lang="en-US" sz="4000" dirty="0"/>
              <a:t>ways are one with your own! </a:t>
            </a:r>
          </a:p>
          <a:p>
            <a:r>
              <a:rPr lang="en-US" sz="4000" dirty="0"/>
              <a:t>God's Spirit taking the next step: </a:t>
            </a:r>
            <a:endParaRPr lang="en-US" sz="4000" dirty="0" smtClean="0"/>
          </a:p>
          <a:p>
            <a:r>
              <a:rPr lang="en-US" sz="4000" dirty="0"/>
              <a:t>	</a:t>
            </a:r>
            <a:r>
              <a:rPr lang="en-US" sz="4000" dirty="0" smtClean="0"/>
              <a:t>leading </a:t>
            </a:r>
            <a:r>
              <a:rPr lang="en-US" sz="4000" dirty="0"/>
              <a:t>as you share from your soul! 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3565181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154" y="856685"/>
            <a:ext cx="8309487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And we say:</a:t>
            </a:r>
          </a:p>
          <a:p>
            <a:endParaRPr lang="en-US" dirty="0" smtClean="0"/>
          </a:p>
          <a:p>
            <a:r>
              <a:rPr lang="en-US" sz="4800" dirty="0" smtClean="0"/>
              <a:t>Take </a:t>
            </a:r>
            <a:r>
              <a:rPr lang="en-US" sz="4800" dirty="0"/>
              <a:t>the gift that you are in God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and </a:t>
            </a:r>
            <a:r>
              <a:rPr lang="en-US" sz="4800" dirty="0"/>
              <a:t>give it to your fellow man! </a:t>
            </a:r>
          </a:p>
          <a:p>
            <a:r>
              <a:rPr lang="en-US" sz="4800" dirty="0"/>
              <a:t>Take the gift that you are in God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and </a:t>
            </a:r>
            <a:r>
              <a:rPr lang="en-US" sz="4800" dirty="0"/>
              <a:t>give it to your fellow man! </a:t>
            </a:r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04662523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</TotalTime>
  <Words>51</Words>
  <Application>Microsoft Macintosh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2015-07-19T09:23:19Z</dcterms:created>
  <dcterms:modified xsi:type="dcterms:W3CDTF">2015-07-19T09:29:37Z</dcterms:modified>
</cp:coreProperties>
</file>