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0" y="635581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i="1" dirty="0" smtClean="0">
                <a:solidFill>
                  <a:srgbClr val="00FFFF"/>
                </a:solidFill>
                <a:latin typeface="+mn-lt"/>
              </a:rPr>
              <a:t>Thank You </a:t>
            </a:r>
          </a:p>
          <a:p>
            <a:pPr algn="ctr"/>
            <a:r>
              <a:rPr lang="en-US" sz="6000" b="1" i="1" dirty="0" smtClean="0">
                <a:solidFill>
                  <a:srgbClr val="00FFFF"/>
                </a:solidFill>
                <a:latin typeface="+mn-lt"/>
              </a:rPr>
              <a:t>for This </a:t>
            </a:r>
            <a:r>
              <a:rPr lang="en-US" sz="6000" b="1" i="1" dirty="0" smtClean="0">
                <a:solidFill>
                  <a:srgbClr val="00FFFF"/>
                </a:solidFill>
                <a:latin typeface="+mn-lt"/>
              </a:rPr>
              <a:t>Day</a:t>
            </a:r>
          </a:p>
          <a:p>
            <a:pPr algn="ctr"/>
            <a:endParaRPr lang="en-US" sz="5400" b="1" dirty="0" smtClean="0">
              <a:solidFill>
                <a:srgbClr val="00FFFF"/>
              </a:solidFill>
              <a:latin typeface="+mn-lt"/>
            </a:endParaRPr>
          </a:p>
          <a:p>
            <a:pPr algn="ctr"/>
            <a:r>
              <a:rPr lang="en-US" sz="4800" dirty="0" smtClean="0">
                <a:solidFill>
                  <a:srgbClr val="00FFFF"/>
                </a:solidFill>
                <a:latin typeface="+mn-lt"/>
              </a:rPr>
              <a:t>Native American Hymn </a:t>
            </a:r>
          </a:p>
          <a:p>
            <a:pPr algn="ctr"/>
            <a:r>
              <a:rPr lang="en-US" sz="4800" dirty="0" smtClean="0">
                <a:solidFill>
                  <a:srgbClr val="00FFFF"/>
                </a:solidFill>
                <a:latin typeface="+mn-lt"/>
              </a:rPr>
              <a:t>arr. By Karen </a:t>
            </a:r>
            <a:r>
              <a:rPr lang="en-US" sz="4800" dirty="0" err="1" smtClean="0">
                <a:solidFill>
                  <a:srgbClr val="00FFFF"/>
                </a:solidFill>
                <a:latin typeface="+mn-lt"/>
              </a:rPr>
              <a:t>Drucker</a:t>
            </a:r>
            <a:endParaRPr lang="en-US" sz="5400" dirty="0">
              <a:solidFill>
                <a:srgbClr val="00FFFF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50344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FFFF"/>
                </a:solidFill>
              </a:rPr>
              <a:t>Copyright © 2006 </a:t>
            </a:r>
            <a:r>
              <a:rPr lang="en-US" dirty="0" err="1" smtClean="0">
                <a:solidFill>
                  <a:srgbClr val="00FFFF"/>
                </a:solidFill>
              </a:rPr>
              <a:t>TayToones</a:t>
            </a:r>
            <a:r>
              <a:rPr lang="en-US" dirty="0" smtClean="0">
                <a:solidFill>
                  <a:srgbClr val="00FFFF"/>
                </a:solidFill>
              </a:rPr>
              <a:t> Music BMI</a:t>
            </a:r>
            <a:endParaRPr lang="en-US" dirty="0">
              <a:solidFill>
                <a:srgbClr val="00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886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33400" y="457200"/>
            <a:ext cx="76962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i="1" dirty="0" smtClean="0">
                <a:solidFill>
                  <a:srgbClr val="00FFFF"/>
                </a:solidFill>
                <a:latin typeface="+mn-lt"/>
              </a:rPr>
              <a:t>Call and Response</a:t>
            </a:r>
          </a:p>
          <a:p>
            <a:endParaRPr lang="en-US" sz="1600" dirty="0" smtClean="0">
              <a:solidFill>
                <a:srgbClr val="00FFFF"/>
              </a:solidFill>
              <a:latin typeface="+mn-lt"/>
            </a:endParaRPr>
          </a:p>
          <a:p>
            <a:r>
              <a:rPr lang="en-US" sz="4800" dirty="0" smtClean="0">
                <a:solidFill>
                  <a:srgbClr val="00FFFF"/>
                </a:solidFill>
                <a:latin typeface="+mn-lt"/>
              </a:rPr>
              <a:t>Thank you for this day Spirit,</a:t>
            </a:r>
          </a:p>
          <a:p>
            <a:r>
              <a:rPr lang="en-US" sz="4800" dirty="0" smtClean="0">
                <a:solidFill>
                  <a:srgbClr val="00FFFF"/>
                </a:solidFill>
                <a:latin typeface="+mn-lt"/>
              </a:rPr>
              <a:t>Thank you </a:t>
            </a:r>
          </a:p>
          <a:p>
            <a:r>
              <a:rPr lang="en-US" sz="4800" dirty="0" smtClean="0">
                <a:solidFill>
                  <a:srgbClr val="00FFFF"/>
                </a:solidFill>
                <a:latin typeface="+mn-lt"/>
              </a:rPr>
              <a:t>	for this day.</a:t>
            </a:r>
          </a:p>
          <a:p>
            <a:endParaRPr lang="en-US" sz="1600" dirty="0" smtClean="0">
              <a:solidFill>
                <a:srgbClr val="00FFFF"/>
              </a:solidFill>
              <a:latin typeface="+mn-lt"/>
            </a:endParaRPr>
          </a:p>
          <a:p>
            <a:r>
              <a:rPr lang="en-US" sz="4800" dirty="0" smtClean="0">
                <a:solidFill>
                  <a:srgbClr val="00FFFF"/>
                </a:solidFill>
                <a:latin typeface="+mn-lt"/>
              </a:rPr>
              <a:t>This healing, this </a:t>
            </a:r>
          </a:p>
          <a:p>
            <a:r>
              <a:rPr lang="en-US" sz="4800" dirty="0" smtClean="0">
                <a:solidFill>
                  <a:srgbClr val="00FFFF"/>
                </a:solidFill>
                <a:latin typeface="+mn-lt"/>
              </a:rPr>
              <a:t>	healing,</a:t>
            </a:r>
          </a:p>
          <a:p>
            <a:r>
              <a:rPr lang="en-US" sz="4800" dirty="0" smtClean="0">
                <a:solidFill>
                  <a:srgbClr val="00FFFF"/>
                </a:solidFill>
                <a:latin typeface="+mn-lt"/>
              </a:rPr>
              <a:t>This healing day.</a:t>
            </a:r>
          </a:p>
        </p:txBody>
      </p:sp>
    </p:spTree>
    <p:extLst>
      <p:ext uri="{BB962C8B-B14F-4D97-AF65-F5344CB8AC3E}">
        <p14:creationId xmlns:p14="http://schemas.microsoft.com/office/powerpoint/2010/main" val="994386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57200" y="533400"/>
            <a:ext cx="8305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00FFFF"/>
                </a:solidFill>
                <a:latin typeface="+mn-lt"/>
              </a:rPr>
              <a:t>Thank you for this day Spirit,</a:t>
            </a:r>
          </a:p>
          <a:p>
            <a:r>
              <a:rPr lang="en-US" sz="4800" dirty="0" smtClean="0">
                <a:solidFill>
                  <a:srgbClr val="00FFFF"/>
                </a:solidFill>
                <a:latin typeface="+mn-lt"/>
              </a:rPr>
              <a:t>Thank you for this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809353" y="2755489"/>
            <a:ext cx="472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00FFFF"/>
                </a:solidFill>
                <a:latin typeface="+mn-lt"/>
              </a:rPr>
              <a:t>This beautiful, 	this beautiful,</a:t>
            </a:r>
          </a:p>
          <a:p>
            <a:r>
              <a:rPr lang="en-US" sz="4800" dirty="0" smtClean="0">
                <a:solidFill>
                  <a:srgbClr val="00FFFF"/>
                </a:solidFill>
                <a:latin typeface="+mn-lt"/>
              </a:rPr>
              <a:t>This beautiful day.</a:t>
            </a:r>
          </a:p>
        </p:txBody>
      </p:sp>
    </p:spTree>
    <p:extLst>
      <p:ext uri="{BB962C8B-B14F-4D97-AF65-F5344CB8AC3E}">
        <p14:creationId xmlns:p14="http://schemas.microsoft.com/office/powerpoint/2010/main" val="1295015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04800" y="609600"/>
            <a:ext cx="8077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00FFFF"/>
                </a:solidFill>
                <a:latin typeface="+mn-lt"/>
              </a:rPr>
              <a:t>Thank you for my friends Spirit,</a:t>
            </a:r>
          </a:p>
          <a:p>
            <a:r>
              <a:rPr lang="en-US" sz="4800" dirty="0" smtClean="0">
                <a:solidFill>
                  <a:srgbClr val="00FFFF"/>
                </a:solidFill>
                <a:latin typeface="+mn-lt"/>
              </a:rPr>
              <a:t>Thank you for my friends.</a:t>
            </a:r>
          </a:p>
          <a:p>
            <a:r>
              <a:rPr lang="en-US" sz="4800" dirty="0" smtClean="0">
                <a:solidFill>
                  <a:srgbClr val="00FFFF"/>
                </a:solidFill>
                <a:latin typeface="+mn-lt"/>
              </a:rPr>
              <a:t>My wonderful, </a:t>
            </a:r>
          </a:p>
          <a:p>
            <a:r>
              <a:rPr lang="en-US" sz="4800" dirty="0" smtClean="0">
                <a:solidFill>
                  <a:srgbClr val="00FFFF"/>
                </a:solidFill>
                <a:latin typeface="+mn-lt"/>
              </a:rPr>
              <a:t>	my wonderful,</a:t>
            </a:r>
          </a:p>
          <a:p>
            <a:r>
              <a:rPr lang="en-US" sz="4800" dirty="0" smtClean="0">
                <a:solidFill>
                  <a:srgbClr val="00FFFF"/>
                </a:solidFill>
                <a:latin typeface="+mn-lt"/>
              </a:rPr>
              <a:t>My wonderful </a:t>
            </a:r>
          </a:p>
          <a:p>
            <a:r>
              <a:rPr lang="en-US" sz="4800" dirty="0" smtClean="0">
                <a:solidFill>
                  <a:srgbClr val="00FFFF"/>
                </a:solidFill>
                <a:latin typeface="+mn-lt"/>
              </a:rPr>
              <a:t>	friends. </a:t>
            </a:r>
            <a:endParaRPr lang="en-US" sz="4800" dirty="0">
              <a:solidFill>
                <a:srgbClr val="00FF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0730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5</TotalTime>
  <Words>63</Words>
  <Application>Microsoft Macintosh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2015-07-15T12:12:13Z</dcterms:created>
  <dcterms:modified xsi:type="dcterms:W3CDTF">2015-07-16T08:45:50Z</dcterms:modified>
</cp:coreProperties>
</file>