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04" y="-5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414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76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78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90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718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46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21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50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1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135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87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CA7A5-3CDC-064D-8731-0556D8D7EB6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BBEA1-19D5-D84D-9D83-49D4921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7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36967"/>
            <a:ext cx="9144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i="1" dirty="0" smtClean="0"/>
              <a:t>The Child Born in Me</a:t>
            </a:r>
          </a:p>
          <a:p>
            <a:pPr algn="ctr"/>
            <a:endParaRPr lang="en-US" sz="5400" b="1" i="1" dirty="0"/>
          </a:p>
          <a:p>
            <a:pPr algn="ctr"/>
            <a:r>
              <a:rPr lang="en-US" sz="4800" dirty="0" smtClean="0"/>
              <a:t>By Ishtar</a:t>
            </a:r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>
            <a:off x="2929381" y="5032918"/>
            <a:ext cx="3285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© 2009 </a:t>
            </a:r>
            <a:r>
              <a:rPr lang="en-US" dirty="0" err="1" smtClean="0"/>
              <a:t>Draupnir</a:t>
            </a:r>
            <a:r>
              <a:rPr lang="en-US" dirty="0" smtClean="0"/>
              <a:t> Publishing, BMI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86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7332" y="319670"/>
            <a:ext cx="808566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The Child born in me this day 	ushers in the age of peace. </a:t>
            </a:r>
          </a:p>
          <a:p>
            <a:r>
              <a:rPr lang="en-US" sz="4800" dirty="0" smtClean="0"/>
              <a:t>All the nations of the earth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live in harmony. </a:t>
            </a:r>
          </a:p>
          <a:p>
            <a:r>
              <a:rPr lang="en-US" sz="4800" dirty="0" smtClean="0"/>
              <a:t>The Child born in me this day 	ushers in the age of peace. </a:t>
            </a:r>
          </a:p>
          <a:p>
            <a:r>
              <a:rPr lang="en-US" sz="4800" dirty="0" smtClean="0"/>
              <a:t>All the nations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of the earth are glad.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97548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20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2015-07-14T23:51:50Z</dcterms:created>
  <dcterms:modified xsi:type="dcterms:W3CDTF">2015-07-15T00:00:24Z</dcterms:modified>
</cp:coreProperties>
</file>